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0" r:id="rId1"/>
  </p:sldMasterIdLst>
  <p:notesMasterIdLst>
    <p:notesMasterId r:id="rId15"/>
  </p:notesMasterIdLst>
  <p:sldIdLst>
    <p:sldId id="257" r:id="rId2"/>
    <p:sldId id="287" r:id="rId3"/>
    <p:sldId id="267" r:id="rId4"/>
    <p:sldId id="264" r:id="rId5"/>
    <p:sldId id="268" r:id="rId6"/>
    <p:sldId id="274" r:id="rId7"/>
    <p:sldId id="275" r:id="rId8"/>
    <p:sldId id="276" r:id="rId9"/>
    <p:sldId id="283" r:id="rId10"/>
    <p:sldId id="278" r:id="rId11"/>
    <p:sldId id="279" r:id="rId12"/>
    <p:sldId id="281" r:id="rId13"/>
    <p:sldId id="282"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798"/>
    <p:restoredTop sz="66605" autoAdjust="0"/>
  </p:normalViewPr>
  <p:slideViewPr>
    <p:cSldViewPr snapToGrid="0" snapToObjects="1">
      <p:cViewPr varScale="1">
        <p:scale>
          <a:sx n="44" d="100"/>
          <a:sy n="44" d="100"/>
        </p:scale>
        <p:origin x="205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8" Type="http://schemas.openxmlformats.org/officeDocument/2006/relationships/image" Target="../media/image15.svg"/><Relationship Id="rId13" Type="http://schemas.openxmlformats.org/officeDocument/2006/relationships/image" Target="../media/image20.png"/><Relationship Id="rId3" Type="http://schemas.openxmlformats.org/officeDocument/2006/relationships/image" Target="../media/image10.png"/><Relationship Id="rId7" Type="http://schemas.openxmlformats.org/officeDocument/2006/relationships/image" Target="../media/image14.png"/><Relationship Id="rId12" Type="http://schemas.openxmlformats.org/officeDocument/2006/relationships/image" Target="../media/image19.sv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11" Type="http://schemas.openxmlformats.org/officeDocument/2006/relationships/image" Target="../media/image18.png"/><Relationship Id="rId5" Type="http://schemas.openxmlformats.org/officeDocument/2006/relationships/image" Target="../media/image12.png"/><Relationship Id="rId10" Type="http://schemas.openxmlformats.org/officeDocument/2006/relationships/image" Target="../media/image17.svg"/><Relationship Id="rId4" Type="http://schemas.openxmlformats.org/officeDocument/2006/relationships/image" Target="../media/image11.svg"/><Relationship Id="rId9" Type="http://schemas.openxmlformats.org/officeDocument/2006/relationships/image" Target="../media/image16.png"/><Relationship Id="rId14" Type="http://schemas.openxmlformats.org/officeDocument/2006/relationships/image" Target="../media/image21.svg"/></Relationships>
</file>

<file path=ppt/diagrams/_rels/data3.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svg"/><Relationship Id="rId1" Type="http://schemas.openxmlformats.org/officeDocument/2006/relationships/image" Target="../media/image22.png"/><Relationship Id="rId4" Type="http://schemas.openxmlformats.org/officeDocument/2006/relationships/image" Target="../media/image25.svg"/></Relationships>
</file>

<file path=ppt/diagrams/_rels/data6.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svg"/><Relationship Id="rId1" Type="http://schemas.openxmlformats.org/officeDocument/2006/relationships/image" Target="../media/image29.png"/><Relationship Id="rId4" Type="http://schemas.openxmlformats.org/officeDocument/2006/relationships/image" Target="../media/image32.svg"/></Relationships>
</file>

<file path=ppt/diagrams/_rels/data7.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36.svg"/><Relationship Id="rId1" Type="http://schemas.openxmlformats.org/officeDocument/2006/relationships/image" Target="../media/image35.png"/><Relationship Id="rId6" Type="http://schemas.openxmlformats.org/officeDocument/2006/relationships/image" Target="../media/image40.svg"/><Relationship Id="rId5" Type="http://schemas.openxmlformats.org/officeDocument/2006/relationships/image" Target="../media/image39.png"/><Relationship Id="rId4" Type="http://schemas.openxmlformats.org/officeDocument/2006/relationships/image" Target="../media/image38.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5.svg"/><Relationship Id="rId13" Type="http://schemas.openxmlformats.org/officeDocument/2006/relationships/image" Target="../media/image20.png"/><Relationship Id="rId3" Type="http://schemas.openxmlformats.org/officeDocument/2006/relationships/image" Target="../media/image10.png"/><Relationship Id="rId7" Type="http://schemas.openxmlformats.org/officeDocument/2006/relationships/image" Target="../media/image14.png"/><Relationship Id="rId12" Type="http://schemas.openxmlformats.org/officeDocument/2006/relationships/image" Target="../media/image19.sv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11" Type="http://schemas.openxmlformats.org/officeDocument/2006/relationships/image" Target="../media/image18.png"/><Relationship Id="rId5" Type="http://schemas.openxmlformats.org/officeDocument/2006/relationships/image" Target="../media/image12.png"/><Relationship Id="rId10" Type="http://schemas.openxmlformats.org/officeDocument/2006/relationships/image" Target="../media/image17.svg"/><Relationship Id="rId4" Type="http://schemas.openxmlformats.org/officeDocument/2006/relationships/image" Target="../media/image11.svg"/><Relationship Id="rId9" Type="http://schemas.openxmlformats.org/officeDocument/2006/relationships/image" Target="../media/image16.png"/><Relationship Id="rId14" Type="http://schemas.openxmlformats.org/officeDocument/2006/relationships/image" Target="../media/image21.svg"/></Relationships>
</file>

<file path=ppt/diagrams/_rels/drawing3.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3.svg"/><Relationship Id="rId1" Type="http://schemas.openxmlformats.org/officeDocument/2006/relationships/image" Target="../media/image26.png"/><Relationship Id="rId4" Type="http://schemas.openxmlformats.org/officeDocument/2006/relationships/image" Target="../media/image25.svg"/></Relationships>
</file>

<file path=ppt/diagrams/_rels/drawing6.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0.svg"/><Relationship Id="rId1" Type="http://schemas.openxmlformats.org/officeDocument/2006/relationships/image" Target="../media/image33.png"/><Relationship Id="rId4" Type="http://schemas.openxmlformats.org/officeDocument/2006/relationships/image" Target="../media/image32.svg"/></Relationships>
</file>

<file path=ppt/diagrams/_rels/drawing7.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36.svg"/><Relationship Id="rId1" Type="http://schemas.openxmlformats.org/officeDocument/2006/relationships/image" Target="../media/image41.png"/><Relationship Id="rId6" Type="http://schemas.openxmlformats.org/officeDocument/2006/relationships/image" Target="../media/image40.svg"/><Relationship Id="rId5" Type="http://schemas.openxmlformats.org/officeDocument/2006/relationships/image" Target="../media/image43.png"/><Relationship Id="rId4" Type="http://schemas.openxmlformats.org/officeDocument/2006/relationships/image" Target="../media/image38.svg"/></Relationships>
</file>

<file path=ppt/diagrams/colors1.xml><?xml version="1.0" encoding="utf-8"?>
<dgm:colorsDef xmlns:dgm="http://schemas.openxmlformats.org/drawingml/2006/diagram" xmlns:a="http://schemas.openxmlformats.org/drawingml/2006/main" uniqueId="urn:microsoft.com/office/officeart/2018/5/colors/Iconchunking_neutralicontext_accent3_2">
  <dgm:title val=""/>
  <dgm:desc val=""/>
  <dgm:catLst>
    <dgm:cat type="accent3" pri="13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dgm:fillClrLst>
    <dgm:linClrLst meth="repeat">
      <a:schemeClr val="lt1">
        <a:alpha val="0"/>
      </a:schemeClr>
    </dgm:linClrLst>
    <dgm:effectClrLst/>
    <dgm:txLinClrLst/>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8A17277-77AF-470D-B26B-7AFA9F6D6976}" type="doc">
      <dgm:prSet loTypeId="urn:microsoft.com/office/officeart/2018/2/layout/IconVerticalSolidList" loCatId="icon" qsTypeId="urn:microsoft.com/office/officeart/2005/8/quickstyle/simple1" qsCatId="simple" csTypeId="urn:microsoft.com/office/officeart/2018/5/colors/Iconchunking_neutralicontext_accent3_2" csCatId="accent3" phldr="1"/>
      <dgm:spPr/>
      <dgm:t>
        <a:bodyPr/>
        <a:lstStyle/>
        <a:p>
          <a:endParaRPr lang="en-US"/>
        </a:p>
      </dgm:t>
    </dgm:pt>
    <dgm:pt modelId="{9B674546-31F3-421A-BC80-0A90503CA392}">
      <dgm:prSet/>
      <dgm:spPr/>
      <dgm:t>
        <a:bodyPr/>
        <a:lstStyle/>
        <a:p>
          <a:r>
            <a:rPr lang="en-US" dirty="0"/>
            <a:t>COMPREHENSIVE FTA </a:t>
          </a:r>
        </a:p>
      </dgm:t>
    </dgm:pt>
    <dgm:pt modelId="{6FF81057-A9BC-47E7-9B0F-C9CA5E199049}" type="parTrans" cxnId="{5D6608F4-C999-40A0-8140-DB673435D1E6}">
      <dgm:prSet/>
      <dgm:spPr/>
      <dgm:t>
        <a:bodyPr/>
        <a:lstStyle/>
        <a:p>
          <a:endParaRPr lang="en-US"/>
        </a:p>
      </dgm:t>
    </dgm:pt>
    <dgm:pt modelId="{BC864FDA-4EC4-4813-B50C-70E140C99CE8}" type="sibTrans" cxnId="{5D6608F4-C999-40A0-8140-DB673435D1E6}">
      <dgm:prSet/>
      <dgm:spPr/>
      <dgm:t>
        <a:bodyPr/>
        <a:lstStyle/>
        <a:p>
          <a:endParaRPr lang="en-US"/>
        </a:p>
      </dgm:t>
    </dgm:pt>
    <dgm:pt modelId="{C5B31B53-5043-42C5-91F2-EC2B920BBD22}">
      <dgm:prSet/>
      <dgm:spPr/>
      <dgm:t>
        <a:bodyPr/>
        <a:lstStyle/>
        <a:p>
          <a:r>
            <a:rPr lang="en-US" dirty="0"/>
            <a:t>AANZFTA </a:t>
          </a:r>
          <a:r>
            <a:rPr lang="en-US" dirty="0">
              <a:sym typeface="Wingdings" pitchFamily="2" charset="2"/>
            </a:rPr>
            <a:t> </a:t>
          </a:r>
          <a:r>
            <a:rPr lang="en-US" dirty="0"/>
            <a:t> BENCHMARK OF THE NEGOTIATION </a:t>
          </a:r>
          <a:r>
            <a:rPr lang="en-US" dirty="0">
              <a:sym typeface="Wingdings" panose="05000000000000000000" pitchFamily="2" charset="2"/>
            </a:rPr>
            <a:t></a:t>
          </a:r>
          <a:r>
            <a:rPr lang="en-US" dirty="0"/>
            <a:t> 90 – 100 % GRADUAL TARIFF ELIMINATION (AU / NZ / = 100 % ; CLMV 90% ; INDONESIA 92 % ; PHILIPPINES 93 % ; MALAYSIA 95 % AND THAILAND 98%);</a:t>
          </a:r>
        </a:p>
      </dgm:t>
    </dgm:pt>
    <dgm:pt modelId="{3D1FD44B-DB02-480B-BF54-BE7E84F767FD}" type="parTrans" cxnId="{81CFE6FE-5C73-4AB4-ADAA-04C537156E35}">
      <dgm:prSet/>
      <dgm:spPr/>
      <dgm:t>
        <a:bodyPr/>
        <a:lstStyle/>
        <a:p>
          <a:endParaRPr lang="en-US"/>
        </a:p>
      </dgm:t>
    </dgm:pt>
    <dgm:pt modelId="{9CB77FEB-DE8E-4C33-A364-312270ABC617}" type="sibTrans" cxnId="{81CFE6FE-5C73-4AB4-ADAA-04C537156E35}">
      <dgm:prSet/>
      <dgm:spPr/>
      <dgm:t>
        <a:bodyPr/>
        <a:lstStyle/>
        <a:p>
          <a:endParaRPr lang="en-US"/>
        </a:p>
      </dgm:t>
    </dgm:pt>
    <dgm:pt modelId="{9F9927AB-D572-4EFE-B867-38915567D4FA}">
      <dgm:prSet/>
      <dgm:spPr/>
      <dgm:t>
        <a:bodyPr/>
        <a:lstStyle/>
        <a:p>
          <a:r>
            <a:rPr lang="en-US"/>
            <a:t>SUBSTANTIAL REDUCTION OF NON-TARIFF MEASURES;</a:t>
          </a:r>
        </a:p>
      </dgm:t>
    </dgm:pt>
    <dgm:pt modelId="{58174D3A-0BF9-4F60-ADEB-8761051E5B77}" type="parTrans" cxnId="{5886C27A-688C-4B26-9759-FDFF4D223999}">
      <dgm:prSet/>
      <dgm:spPr/>
      <dgm:t>
        <a:bodyPr/>
        <a:lstStyle/>
        <a:p>
          <a:endParaRPr lang="en-US"/>
        </a:p>
      </dgm:t>
    </dgm:pt>
    <dgm:pt modelId="{C36D5ACB-2418-4EF4-9435-39ED25F036ED}" type="sibTrans" cxnId="{5886C27A-688C-4B26-9759-FDFF4D223999}">
      <dgm:prSet/>
      <dgm:spPr/>
      <dgm:t>
        <a:bodyPr/>
        <a:lstStyle/>
        <a:p>
          <a:endParaRPr lang="en-US"/>
        </a:p>
      </dgm:t>
    </dgm:pt>
    <dgm:pt modelId="{4F06792E-5161-4DC1-9EFD-A7604AB3BD3C}">
      <dgm:prSet/>
      <dgm:spPr/>
      <dgm:t>
        <a:bodyPr/>
        <a:lstStyle/>
        <a:p>
          <a:r>
            <a:rPr lang="en-US" dirty="0"/>
            <a:t>LIBERALIZATION IN SERVICES</a:t>
          </a:r>
        </a:p>
      </dgm:t>
    </dgm:pt>
    <dgm:pt modelId="{348C927C-0D8E-4766-9299-5E78155E392A}" type="parTrans" cxnId="{CFE03B8B-92D6-4882-8762-DE2FE9023CDD}">
      <dgm:prSet/>
      <dgm:spPr/>
      <dgm:t>
        <a:bodyPr/>
        <a:lstStyle/>
        <a:p>
          <a:endParaRPr lang="en-US"/>
        </a:p>
      </dgm:t>
    </dgm:pt>
    <dgm:pt modelId="{9DE43E68-2D05-467F-BA93-21FA76AF18FE}" type="sibTrans" cxnId="{CFE03B8B-92D6-4882-8762-DE2FE9023CDD}">
      <dgm:prSet/>
      <dgm:spPr/>
      <dgm:t>
        <a:bodyPr/>
        <a:lstStyle/>
        <a:p>
          <a:endParaRPr lang="en-US"/>
        </a:p>
      </dgm:t>
    </dgm:pt>
    <dgm:pt modelId="{8CFDC745-E86B-41C2-A013-DFC9B7B19381}">
      <dgm:prSet/>
      <dgm:spPr/>
      <dgm:t>
        <a:bodyPr/>
        <a:lstStyle/>
        <a:p>
          <a:r>
            <a:rPr lang="en-US" dirty="0"/>
            <a:t>INVESTMENT LIBERALIZATION AND PROTECTION;</a:t>
          </a:r>
        </a:p>
      </dgm:t>
    </dgm:pt>
    <dgm:pt modelId="{E458A8F7-A889-4D71-B309-2DF2BD811744}" type="parTrans" cxnId="{77C75827-4235-4432-BE04-9F94388E89E1}">
      <dgm:prSet/>
      <dgm:spPr/>
      <dgm:t>
        <a:bodyPr/>
        <a:lstStyle/>
        <a:p>
          <a:endParaRPr lang="en-US"/>
        </a:p>
      </dgm:t>
    </dgm:pt>
    <dgm:pt modelId="{821E9B1D-17B3-4EF4-96FD-86306FDC7D50}" type="sibTrans" cxnId="{77C75827-4235-4432-BE04-9F94388E89E1}">
      <dgm:prSet/>
      <dgm:spPr/>
      <dgm:t>
        <a:bodyPr/>
        <a:lstStyle/>
        <a:p>
          <a:endParaRPr lang="en-US"/>
        </a:p>
      </dgm:t>
    </dgm:pt>
    <dgm:pt modelId="{741D68CA-D7A9-4F85-BB5F-C69D90DCFDED}">
      <dgm:prSet/>
      <dgm:spPr/>
      <dgm:t>
        <a:bodyPr/>
        <a:lstStyle/>
        <a:p>
          <a:r>
            <a:rPr lang="en-US" dirty="0"/>
            <a:t>PROMOTION OF TRADE FACILITATION;</a:t>
          </a:r>
        </a:p>
      </dgm:t>
    </dgm:pt>
    <dgm:pt modelId="{7D674D67-E82F-47E8-A7F6-011605A38835}" type="parTrans" cxnId="{207321E3-B6A6-4E1A-9294-17D15D9D881E}">
      <dgm:prSet/>
      <dgm:spPr/>
      <dgm:t>
        <a:bodyPr/>
        <a:lstStyle/>
        <a:p>
          <a:endParaRPr lang="en-US"/>
        </a:p>
      </dgm:t>
    </dgm:pt>
    <dgm:pt modelId="{C710DCDB-7155-4EED-AD43-BA97627BA546}" type="sibTrans" cxnId="{207321E3-B6A6-4E1A-9294-17D15D9D881E}">
      <dgm:prSet/>
      <dgm:spPr/>
      <dgm:t>
        <a:bodyPr/>
        <a:lstStyle/>
        <a:p>
          <a:endParaRPr lang="en-US"/>
        </a:p>
      </dgm:t>
    </dgm:pt>
    <dgm:pt modelId="{D401406A-F651-45F9-B54E-778AB5AB5CF9}">
      <dgm:prSet/>
      <dgm:spPr/>
      <dgm:t>
        <a:bodyPr/>
        <a:lstStyle/>
        <a:p>
          <a:r>
            <a:rPr lang="en-US"/>
            <a:t>NORMS / STANDARD SETTING;</a:t>
          </a:r>
        </a:p>
      </dgm:t>
    </dgm:pt>
    <dgm:pt modelId="{9AB8CD30-B84D-4B48-B852-647F43FC0123}" type="parTrans" cxnId="{41CE5A55-5E24-4849-89F5-A6F0790C7AC3}">
      <dgm:prSet/>
      <dgm:spPr/>
      <dgm:t>
        <a:bodyPr/>
        <a:lstStyle/>
        <a:p>
          <a:endParaRPr lang="en-US"/>
        </a:p>
      </dgm:t>
    </dgm:pt>
    <dgm:pt modelId="{A97FEC67-773E-4C58-AAA2-AA4CD0D74785}" type="sibTrans" cxnId="{41CE5A55-5E24-4849-89F5-A6F0790C7AC3}">
      <dgm:prSet/>
      <dgm:spPr/>
      <dgm:t>
        <a:bodyPr/>
        <a:lstStyle/>
        <a:p>
          <a:endParaRPr lang="en-US"/>
        </a:p>
      </dgm:t>
    </dgm:pt>
    <dgm:pt modelId="{8037E7B6-AD4B-4678-B0ED-9BA22924BEE7}" type="pres">
      <dgm:prSet presAssocID="{68A17277-77AF-470D-B26B-7AFA9F6D6976}" presName="root" presStyleCnt="0">
        <dgm:presLayoutVars>
          <dgm:dir/>
          <dgm:resizeHandles val="exact"/>
        </dgm:presLayoutVars>
      </dgm:prSet>
      <dgm:spPr/>
    </dgm:pt>
    <dgm:pt modelId="{098AF99F-3BDF-4CD9-B59D-82B6388F224C}" type="pres">
      <dgm:prSet presAssocID="{9B674546-31F3-421A-BC80-0A90503CA392}" presName="compNode" presStyleCnt="0"/>
      <dgm:spPr/>
    </dgm:pt>
    <dgm:pt modelId="{A11739C6-2A08-4E1E-B298-3B1608D4E0E3}" type="pres">
      <dgm:prSet presAssocID="{9B674546-31F3-421A-BC80-0A90503CA392}" presName="bgRect" presStyleLbl="bgShp" presStyleIdx="0" presStyleCnt="7"/>
      <dgm:spPr/>
    </dgm:pt>
    <dgm:pt modelId="{6BA026B2-F940-4489-867F-1C6CCBA80992}" type="pres">
      <dgm:prSet presAssocID="{9B674546-31F3-421A-BC80-0A90503CA392}" presName="iconRect" presStyleLbl="node1" presStyleIdx="0" presStyleCnt="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List"/>
        </a:ext>
      </dgm:extLst>
    </dgm:pt>
    <dgm:pt modelId="{E32BC1E7-D4E1-4517-8D9D-C80D9D4D27A9}" type="pres">
      <dgm:prSet presAssocID="{9B674546-31F3-421A-BC80-0A90503CA392}" presName="spaceRect" presStyleCnt="0"/>
      <dgm:spPr/>
    </dgm:pt>
    <dgm:pt modelId="{73547068-710E-4865-8724-1F1979537A3C}" type="pres">
      <dgm:prSet presAssocID="{9B674546-31F3-421A-BC80-0A90503CA392}" presName="parTx" presStyleLbl="revTx" presStyleIdx="0" presStyleCnt="7">
        <dgm:presLayoutVars>
          <dgm:chMax val="0"/>
          <dgm:chPref val="0"/>
        </dgm:presLayoutVars>
      </dgm:prSet>
      <dgm:spPr/>
    </dgm:pt>
    <dgm:pt modelId="{6E47D1F7-F579-4089-AD30-F845FBF02DB9}" type="pres">
      <dgm:prSet presAssocID="{BC864FDA-4EC4-4813-B50C-70E140C99CE8}" presName="sibTrans" presStyleCnt="0"/>
      <dgm:spPr/>
    </dgm:pt>
    <dgm:pt modelId="{247E1C38-ED95-4C05-9496-2746E9FD28F0}" type="pres">
      <dgm:prSet presAssocID="{C5B31B53-5043-42C5-91F2-EC2B920BBD22}" presName="compNode" presStyleCnt="0"/>
      <dgm:spPr/>
    </dgm:pt>
    <dgm:pt modelId="{CA58F632-44AB-4B11-91B0-15F36070B24B}" type="pres">
      <dgm:prSet presAssocID="{C5B31B53-5043-42C5-91F2-EC2B920BBD22}" presName="bgRect" presStyleLbl="bgShp" presStyleIdx="1" presStyleCnt="7"/>
      <dgm:spPr/>
    </dgm:pt>
    <dgm:pt modelId="{E1364C12-F06C-42EE-9369-8DB01D5F696A}" type="pres">
      <dgm:prSet presAssocID="{C5B31B53-5043-42C5-91F2-EC2B920BBD22}" presName="iconRect" presStyleLbl="node1" presStyleIdx="1" presStyleCnt="7"/>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itcoin"/>
        </a:ext>
      </dgm:extLst>
    </dgm:pt>
    <dgm:pt modelId="{1A894445-1453-4764-AA23-76A7F7DB28E0}" type="pres">
      <dgm:prSet presAssocID="{C5B31B53-5043-42C5-91F2-EC2B920BBD22}" presName="spaceRect" presStyleCnt="0"/>
      <dgm:spPr/>
    </dgm:pt>
    <dgm:pt modelId="{96D65DE0-0998-4C3A-959C-26228E6C3058}" type="pres">
      <dgm:prSet presAssocID="{C5B31B53-5043-42C5-91F2-EC2B920BBD22}" presName="parTx" presStyleLbl="revTx" presStyleIdx="1" presStyleCnt="7">
        <dgm:presLayoutVars>
          <dgm:chMax val="0"/>
          <dgm:chPref val="0"/>
        </dgm:presLayoutVars>
      </dgm:prSet>
      <dgm:spPr/>
    </dgm:pt>
    <dgm:pt modelId="{E26D5299-9869-445D-BEA1-B1933054DEA2}" type="pres">
      <dgm:prSet presAssocID="{9CB77FEB-DE8E-4C33-A364-312270ABC617}" presName="sibTrans" presStyleCnt="0"/>
      <dgm:spPr/>
    </dgm:pt>
    <dgm:pt modelId="{408FE358-DB0A-491C-80DB-99F15EC38A77}" type="pres">
      <dgm:prSet presAssocID="{9F9927AB-D572-4EFE-B867-38915567D4FA}" presName="compNode" presStyleCnt="0"/>
      <dgm:spPr/>
    </dgm:pt>
    <dgm:pt modelId="{56096126-D72D-459B-BBD7-F5401F1686BB}" type="pres">
      <dgm:prSet presAssocID="{9F9927AB-D572-4EFE-B867-38915567D4FA}" presName="bgRect" presStyleLbl="bgShp" presStyleIdx="2" presStyleCnt="7"/>
      <dgm:spPr/>
    </dgm:pt>
    <dgm:pt modelId="{1E7D6945-A6DE-4360-9C3C-0E97F768521E}" type="pres">
      <dgm:prSet presAssocID="{9F9927AB-D572-4EFE-B867-38915567D4FA}" presName="iconRect" presStyleLbl="node1" presStyleIdx="2" presStyleCnt="7"/>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Forbidden"/>
        </a:ext>
      </dgm:extLst>
    </dgm:pt>
    <dgm:pt modelId="{E4CA6CD6-E616-418C-93DC-809EA965A381}" type="pres">
      <dgm:prSet presAssocID="{9F9927AB-D572-4EFE-B867-38915567D4FA}" presName="spaceRect" presStyleCnt="0"/>
      <dgm:spPr/>
    </dgm:pt>
    <dgm:pt modelId="{46BC957C-54C3-4373-8831-9558EE0241C9}" type="pres">
      <dgm:prSet presAssocID="{9F9927AB-D572-4EFE-B867-38915567D4FA}" presName="parTx" presStyleLbl="revTx" presStyleIdx="2" presStyleCnt="7">
        <dgm:presLayoutVars>
          <dgm:chMax val="0"/>
          <dgm:chPref val="0"/>
        </dgm:presLayoutVars>
      </dgm:prSet>
      <dgm:spPr/>
    </dgm:pt>
    <dgm:pt modelId="{269F1435-BA91-4E5E-9464-E5EAFCA18F92}" type="pres">
      <dgm:prSet presAssocID="{C36D5ACB-2418-4EF4-9435-39ED25F036ED}" presName="sibTrans" presStyleCnt="0"/>
      <dgm:spPr/>
    </dgm:pt>
    <dgm:pt modelId="{4F7CE978-EA35-45AB-BDBF-45DD1C202522}" type="pres">
      <dgm:prSet presAssocID="{4F06792E-5161-4DC1-9EFD-A7604AB3BD3C}" presName="compNode" presStyleCnt="0"/>
      <dgm:spPr/>
    </dgm:pt>
    <dgm:pt modelId="{454AFFA6-3C01-48F1-91BB-90E8FE53C77B}" type="pres">
      <dgm:prSet presAssocID="{4F06792E-5161-4DC1-9EFD-A7604AB3BD3C}" presName="bgRect" presStyleLbl="bgShp" presStyleIdx="3" presStyleCnt="7"/>
      <dgm:spPr/>
    </dgm:pt>
    <dgm:pt modelId="{88FD66B7-C816-4ECD-B817-7A995A68BAFA}" type="pres">
      <dgm:prSet presAssocID="{4F06792E-5161-4DC1-9EFD-A7604AB3BD3C}" presName="iconRect" presStyleLbl="node1" presStyleIdx="3" presStyleCnt="7"/>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Luggage"/>
        </a:ext>
      </dgm:extLst>
    </dgm:pt>
    <dgm:pt modelId="{79FE4618-36AC-4EFC-88ED-CCCB82D47106}" type="pres">
      <dgm:prSet presAssocID="{4F06792E-5161-4DC1-9EFD-A7604AB3BD3C}" presName="spaceRect" presStyleCnt="0"/>
      <dgm:spPr/>
    </dgm:pt>
    <dgm:pt modelId="{70756193-107E-465E-ABCC-4814D9133573}" type="pres">
      <dgm:prSet presAssocID="{4F06792E-5161-4DC1-9EFD-A7604AB3BD3C}" presName="parTx" presStyleLbl="revTx" presStyleIdx="3" presStyleCnt="7">
        <dgm:presLayoutVars>
          <dgm:chMax val="0"/>
          <dgm:chPref val="0"/>
        </dgm:presLayoutVars>
      </dgm:prSet>
      <dgm:spPr/>
    </dgm:pt>
    <dgm:pt modelId="{F0337E1B-CF9A-436C-8EFA-85BBD3A3070A}" type="pres">
      <dgm:prSet presAssocID="{9DE43E68-2D05-467F-BA93-21FA76AF18FE}" presName="sibTrans" presStyleCnt="0"/>
      <dgm:spPr/>
    </dgm:pt>
    <dgm:pt modelId="{A33BC755-EE47-408A-BD74-0067F05425A8}" type="pres">
      <dgm:prSet presAssocID="{8CFDC745-E86B-41C2-A013-DFC9B7B19381}" presName="compNode" presStyleCnt="0"/>
      <dgm:spPr/>
    </dgm:pt>
    <dgm:pt modelId="{6D94240B-BF37-46BD-BC20-AC0B1AE58BC4}" type="pres">
      <dgm:prSet presAssocID="{8CFDC745-E86B-41C2-A013-DFC9B7B19381}" presName="bgRect" presStyleLbl="bgShp" presStyleIdx="4" presStyleCnt="7"/>
      <dgm:spPr/>
    </dgm:pt>
    <dgm:pt modelId="{B67F7CC0-56BB-4DD6-A025-88504B0D05D1}" type="pres">
      <dgm:prSet presAssocID="{8CFDC745-E86B-41C2-A013-DFC9B7B19381}" presName="iconRect" presStyleLbl="node1" presStyleIdx="4" presStyleCnt="7"/>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Piggy Bank"/>
        </a:ext>
      </dgm:extLst>
    </dgm:pt>
    <dgm:pt modelId="{62D857B3-ED3A-4434-9FC7-91B4E7BB4741}" type="pres">
      <dgm:prSet presAssocID="{8CFDC745-E86B-41C2-A013-DFC9B7B19381}" presName="spaceRect" presStyleCnt="0"/>
      <dgm:spPr/>
    </dgm:pt>
    <dgm:pt modelId="{C7F39BD2-2B98-441B-86C9-8182E2FE1592}" type="pres">
      <dgm:prSet presAssocID="{8CFDC745-E86B-41C2-A013-DFC9B7B19381}" presName="parTx" presStyleLbl="revTx" presStyleIdx="4" presStyleCnt="7">
        <dgm:presLayoutVars>
          <dgm:chMax val="0"/>
          <dgm:chPref val="0"/>
        </dgm:presLayoutVars>
      </dgm:prSet>
      <dgm:spPr/>
    </dgm:pt>
    <dgm:pt modelId="{7372C511-B3DF-462C-85C5-167DA23FB0FF}" type="pres">
      <dgm:prSet presAssocID="{821E9B1D-17B3-4EF4-96FD-86306FDC7D50}" presName="sibTrans" presStyleCnt="0"/>
      <dgm:spPr/>
    </dgm:pt>
    <dgm:pt modelId="{92A4A5E9-CCA4-4835-A6B2-B23E89ECF3F7}" type="pres">
      <dgm:prSet presAssocID="{741D68CA-D7A9-4F85-BB5F-C69D90DCFDED}" presName="compNode" presStyleCnt="0"/>
      <dgm:spPr/>
    </dgm:pt>
    <dgm:pt modelId="{7B12361D-F980-4F0D-9552-F45CC3AFE00C}" type="pres">
      <dgm:prSet presAssocID="{741D68CA-D7A9-4F85-BB5F-C69D90DCFDED}" presName="bgRect" presStyleLbl="bgShp" presStyleIdx="5" presStyleCnt="7"/>
      <dgm:spPr/>
    </dgm:pt>
    <dgm:pt modelId="{2AD0069F-A5E4-4312-89AF-2EBED736DE3E}" type="pres">
      <dgm:prSet presAssocID="{741D68CA-D7A9-4F85-BB5F-C69D90DCFDED}" presName="iconRect" presStyleLbl="node1" presStyleIdx="5" presStyleCnt="7"/>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Handshake"/>
        </a:ext>
      </dgm:extLst>
    </dgm:pt>
    <dgm:pt modelId="{C45312CB-58D3-4AAD-A6CA-D2ED806EDB79}" type="pres">
      <dgm:prSet presAssocID="{741D68CA-D7A9-4F85-BB5F-C69D90DCFDED}" presName="spaceRect" presStyleCnt="0"/>
      <dgm:spPr/>
    </dgm:pt>
    <dgm:pt modelId="{8DB9D84D-1607-4BEF-B778-3DA4F7AFB4F7}" type="pres">
      <dgm:prSet presAssocID="{741D68CA-D7A9-4F85-BB5F-C69D90DCFDED}" presName="parTx" presStyleLbl="revTx" presStyleIdx="5" presStyleCnt="7">
        <dgm:presLayoutVars>
          <dgm:chMax val="0"/>
          <dgm:chPref val="0"/>
        </dgm:presLayoutVars>
      </dgm:prSet>
      <dgm:spPr/>
    </dgm:pt>
    <dgm:pt modelId="{500A4E2E-64AF-4C2F-B818-940CD7127E10}" type="pres">
      <dgm:prSet presAssocID="{C710DCDB-7155-4EED-AD43-BA97627BA546}" presName="sibTrans" presStyleCnt="0"/>
      <dgm:spPr/>
    </dgm:pt>
    <dgm:pt modelId="{53E0BEA8-BCA1-44C6-8BE2-BAC83C13CBA5}" type="pres">
      <dgm:prSet presAssocID="{D401406A-F651-45F9-B54E-778AB5AB5CF9}" presName="compNode" presStyleCnt="0"/>
      <dgm:spPr/>
    </dgm:pt>
    <dgm:pt modelId="{7C6C11EF-FF14-48B9-BDCE-2969075491F7}" type="pres">
      <dgm:prSet presAssocID="{D401406A-F651-45F9-B54E-778AB5AB5CF9}" presName="bgRect" presStyleLbl="bgShp" presStyleIdx="6" presStyleCnt="7"/>
      <dgm:spPr/>
    </dgm:pt>
    <dgm:pt modelId="{74C1A76E-C780-40B5-A287-3AE6932E050D}" type="pres">
      <dgm:prSet presAssocID="{D401406A-F651-45F9-B54E-778AB5AB5CF9}" presName="iconRect" presStyleLbl="node1" presStyleIdx="6" presStyleCnt="7"/>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a:noFill/>
        </a:ln>
      </dgm:spPr>
      <dgm:extLst>
        <a:ext uri="{E40237B7-FDA0-4F09-8148-C483321AD2D9}">
          <dgm14:cNvPr xmlns:dgm14="http://schemas.microsoft.com/office/drawing/2010/diagram" id="0" name="" descr="Influencer"/>
        </a:ext>
      </dgm:extLst>
    </dgm:pt>
    <dgm:pt modelId="{11D0F722-09B7-4BB5-84E0-D8DE26D35743}" type="pres">
      <dgm:prSet presAssocID="{D401406A-F651-45F9-B54E-778AB5AB5CF9}" presName="spaceRect" presStyleCnt="0"/>
      <dgm:spPr/>
    </dgm:pt>
    <dgm:pt modelId="{23A32C4E-A2AD-4940-9A5E-B1EDD8EA9A8C}" type="pres">
      <dgm:prSet presAssocID="{D401406A-F651-45F9-B54E-778AB5AB5CF9}" presName="parTx" presStyleLbl="revTx" presStyleIdx="6" presStyleCnt="7">
        <dgm:presLayoutVars>
          <dgm:chMax val="0"/>
          <dgm:chPref val="0"/>
        </dgm:presLayoutVars>
      </dgm:prSet>
      <dgm:spPr/>
    </dgm:pt>
  </dgm:ptLst>
  <dgm:cxnLst>
    <dgm:cxn modelId="{7C3C6F19-D6EC-46F3-B44C-B8BBA8D44E51}" type="presOf" srcId="{4F06792E-5161-4DC1-9EFD-A7604AB3BD3C}" destId="{70756193-107E-465E-ABCC-4814D9133573}" srcOrd="0" destOrd="0" presId="urn:microsoft.com/office/officeart/2018/2/layout/IconVerticalSolidList"/>
    <dgm:cxn modelId="{2DCB9619-163F-41D1-BFDD-79E72967EDCA}" type="presOf" srcId="{D401406A-F651-45F9-B54E-778AB5AB5CF9}" destId="{23A32C4E-A2AD-4940-9A5E-B1EDD8EA9A8C}" srcOrd="0" destOrd="0" presId="urn:microsoft.com/office/officeart/2018/2/layout/IconVerticalSolidList"/>
    <dgm:cxn modelId="{5B3F2325-E579-4BCE-8632-9BABD39CB085}" type="presOf" srcId="{C5B31B53-5043-42C5-91F2-EC2B920BBD22}" destId="{96D65DE0-0998-4C3A-959C-26228E6C3058}" srcOrd="0" destOrd="0" presId="urn:microsoft.com/office/officeart/2018/2/layout/IconVerticalSolidList"/>
    <dgm:cxn modelId="{B9C80C26-74E8-4DD5-B545-011F96982479}" type="presOf" srcId="{68A17277-77AF-470D-B26B-7AFA9F6D6976}" destId="{8037E7B6-AD4B-4678-B0ED-9BA22924BEE7}" srcOrd="0" destOrd="0" presId="urn:microsoft.com/office/officeart/2018/2/layout/IconVerticalSolidList"/>
    <dgm:cxn modelId="{77C75827-4235-4432-BE04-9F94388E89E1}" srcId="{68A17277-77AF-470D-B26B-7AFA9F6D6976}" destId="{8CFDC745-E86B-41C2-A013-DFC9B7B19381}" srcOrd="4" destOrd="0" parTransId="{E458A8F7-A889-4D71-B309-2DF2BD811744}" sibTransId="{821E9B1D-17B3-4EF4-96FD-86306FDC7D50}"/>
    <dgm:cxn modelId="{41CE5A55-5E24-4849-89F5-A6F0790C7AC3}" srcId="{68A17277-77AF-470D-B26B-7AFA9F6D6976}" destId="{D401406A-F651-45F9-B54E-778AB5AB5CF9}" srcOrd="6" destOrd="0" parTransId="{9AB8CD30-B84D-4B48-B852-647F43FC0123}" sibTransId="{A97FEC67-773E-4C58-AAA2-AA4CD0D74785}"/>
    <dgm:cxn modelId="{5886C27A-688C-4B26-9759-FDFF4D223999}" srcId="{68A17277-77AF-470D-B26B-7AFA9F6D6976}" destId="{9F9927AB-D572-4EFE-B867-38915567D4FA}" srcOrd="2" destOrd="0" parTransId="{58174D3A-0BF9-4F60-ADEB-8761051E5B77}" sibTransId="{C36D5ACB-2418-4EF4-9435-39ED25F036ED}"/>
    <dgm:cxn modelId="{CFE03B8B-92D6-4882-8762-DE2FE9023CDD}" srcId="{68A17277-77AF-470D-B26B-7AFA9F6D6976}" destId="{4F06792E-5161-4DC1-9EFD-A7604AB3BD3C}" srcOrd="3" destOrd="0" parTransId="{348C927C-0D8E-4766-9299-5E78155E392A}" sibTransId="{9DE43E68-2D05-467F-BA93-21FA76AF18FE}"/>
    <dgm:cxn modelId="{0EC69293-4051-4118-B4D3-C121CAABE65A}" type="presOf" srcId="{8CFDC745-E86B-41C2-A013-DFC9B7B19381}" destId="{C7F39BD2-2B98-441B-86C9-8182E2FE1592}" srcOrd="0" destOrd="0" presId="urn:microsoft.com/office/officeart/2018/2/layout/IconVerticalSolidList"/>
    <dgm:cxn modelId="{D905689D-4D0A-45A0-8371-62C4F433AD98}" type="presOf" srcId="{741D68CA-D7A9-4F85-BB5F-C69D90DCFDED}" destId="{8DB9D84D-1607-4BEF-B778-3DA4F7AFB4F7}" srcOrd="0" destOrd="0" presId="urn:microsoft.com/office/officeart/2018/2/layout/IconVerticalSolidList"/>
    <dgm:cxn modelId="{944C9D9F-0960-4840-AF64-36533DEF27AC}" type="presOf" srcId="{9B674546-31F3-421A-BC80-0A90503CA392}" destId="{73547068-710E-4865-8724-1F1979537A3C}" srcOrd="0" destOrd="0" presId="urn:microsoft.com/office/officeart/2018/2/layout/IconVerticalSolidList"/>
    <dgm:cxn modelId="{996F50A3-469A-4F3B-965E-94C8926EBD56}" type="presOf" srcId="{9F9927AB-D572-4EFE-B867-38915567D4FA}" destId="{46BC957C-54C3-4373-8831-9558EE0241C9}" srcOrd="0" destOrd="0" presId="urn:microsoft.com/office/officeart/2018/2/layout/IconVerticalSolidList"/>
    <dgm:cxn modelId="{207321E3-B6A6-4E1A-9294-17D15D9D881E}" srcId="{68A17277-77AF-470D-B26B-7AFA9F6D6976}" destId="{741D68CA-D7A9-4F85-BB5F-C69D90DCFDED}" srcOrd="5" destOrd="0" parTransId="{7D674D67-E82F-47E8-A7F6-011605A38835}" sibTransId="{C710DCDB-7155-4EED-AD43-BA97627BA546}"/>
    <dgm:cxn modelId="{5D6608F4-C999-40A0-8140-DB673435D1E6}" srcId="{68A17277-77AF-470D-B26B-7AFA9F6D6976}" destId="{9B674546-31F3-421A-BC80-0A90503CA392}" srcOrd="0" destOrd="0" parTransId="{6FF81057-A9BC-47E7-9B0F-C9CA5E199049}" sibTransId="{BC864FDA-4EC4-4813-B50C-70E140C99CE8}"/>
    <dgm:cxn modelId="{81CFE6FE-5C73-4AB4-ADAA-04C537156E35}" srcId="{68A17277-77AF-470D-B26B-7AFA9F6D6976}" destId="{C5B31B53-5043-42C5-91F2-EC2B920BBD22}" srcOrd="1" destOrd="0" parTransId="{3D1FD44B-DB02-480B-BF54-BE7E84F767FD}" sibTransId="{9CB77FEB-DE8E-4C33-A364-312270ABC617}"/>
    <dgm:cxn modelId="{3DCE32E5-C8BC-47D6-B11B-A09A302103DE}" type="presParOf" srcId="{8037E7B6-AD4B-4678-B0ED-9BA22924BEE7}" destId="{098AF99F-3BDF-4CD9-B59D-82B6388F224C}" srcOrd="0" destOrd="0" presId="urn:microsoft.com/office/officeart/2018/2/layout/IconVerticalSolidList"/>
    <dgm:cxn modelId="{E13623C7-CC97-4B4B-AA5B-3B275BFA4DEE}" type="presParOf" srcId="{098AF99F-3BDF-4CD9-B59D-82B6388F224C}" destId="{A11739C6-2A08-4E1E-B298-3B1608D4E0E3}" srcOrd="0" destOrd="0" presId="urn:microsoft.com/office/officeart/2018/2/layout/IconVerticalSolidList"/>
    <dgm:cxn modelId="{3466C172-7017-43D9-BC5C-48B73800DEB1}" type="presParOf" srcId="{098AF99F-3BDF-4CD9-B59D-82B6388F224C}" destId="{6BA026B2-F940-4489-867F-1C6CCBA80992}" srcOrd="1" destOrd="0" presId="urn:microsoft.com/office/officeart/2018/2/layout/IconVerticalSolidList"/>
    <dgm:cxn modelId="{D0A925D6-D5EA-4DE5-B3D6-61031BE297A7}" type="presParOf" srcId="{098AF99F-3BDF-4CD9-B59D-82B6388F224C}" destId="{E32BC1E7-D4E1-4517-8D9D-C80D9D4D27A9}" srcOrd="2" destOrd="0" presId="urn:microsoft.com/office/officeart/2018/2/layout/IconVerticalSolidList"/>
    <dgm:cxn modelId="{8348AFEE-B8FE-433D-A1DB-3607B03D6BB2}" type="presParOf" srcId="{098AF99F-3BDF-4CD9-B59D-82B6388F224C}" destId="{73547068-710E-4865-8724-1F1979537A3C}" srcOrd="3" destOrd="0" presId="urn:microsoft.com/office/officeart/2018/2/layout/IconVerticalSolidList"/>
    <dgm:cxn modelId="{D9271717-87EB-424C-ADE0-EEFB941EB70D}" type="presParOf" srcId="{8037E7B6-AD4B-4678-B0ED-9BA22924BEE7}" destId="{6E47D1F7-F579-4089-AD30-F845FBF02DB9}" srcOrd="1" destOrd="0" presId="urn:microsoft.com/office/officeart/2018/2/layout/IconVerticalSolidList"/>
    <dgm:cxn modelId="{E9847AE0-399F-4735-A5A3-1864F55E1D7A}" type="presParOf" srcId="{8037E7B6-AD4B-4678-B0ED-9BA22924BEE7}" destId="{247E1C38-ED95-4C05-9496-2746E9FD28F0}" srcOrd="2" destOrd="0" presId="urn:microsoft.com/office/officeart/2018/2/layout/IconVerticalSolidList"/>
    <dgm:cxn modelId="{26301888-F644-487E-8B5E-04E05AB52656}" type="presParOf" srcId="{247E1C38-ED95-4C05-9496-2746E9FD28F0}" destId="{CA58F632-44AB-4B11-91B0-15F36070B24B}" srcOrd="0" destOrd="0" presId="urn:microsoft.com/office/officeart/2018/2/layout/IconVerticalSolidList"/>
    <dgm:cxn modelId="{F30B7C4F-9714-4328-B002-32DCDBED2F87}" type="presParOf" srcId="{247E1C38-ED95-4C05-9496-2746E9FD28F0}" destId="{E1364C12-F06C-42EE-9369-8DB01D5F696A}" srcOrd="1" destOrd="0" presId="urn:microsoft.com/office/officeart/2018/2/layout/IconVerticalSolidList"/>
    <dgm:cxn modelId="{8ECB0819-810C-4A1F-982B-D624BAF5C8B9}" type="presParOf" srcId="{247E1C38-ED95-4C05-9496-2746E9FD28F0}" destId="{1A894445-1453-4764-AA23-76A7F7DB28E0}" srcOrd="2" destOrd="0" presId="urn:microsoft.com/office/officeart/2018/2/layout/IconVerticalSolidList"/>
    <dgm:cxn modelId="{C72C704A-8D0C-4573-9728-85808B47E1FD}" type="presParOf" srcId="{247E1C38-ED95-4C05-9496-2746E9FD28F0}" destId="{96D65DE0-0998-4C3A-959C-26228E6C3058}" srcOrd="3" destOrd="0" presId="urn:microsoft.com/office/officeart/2018/2/layout/IconVerticalSolidList"/>
    <dgm:cxn modelId="{739B2E26-6616-4AD9-BA91-25D0C37F3897}" type="presParOf" srcId="{8037E7B6-AD4B-4678-B0ED-9BA22924BEE7}" destId="{E26D5299-9869-445D-BEA1-B1933054DEA2}" srcOrd="3" destOrd="0" presId="urn:microsoft.com/office/officeart/2018/2/layout/IconVerticalSolidList"/>
    <dgm:cxn modelId="{35648C72-3ECF-4C65-A349-B8FA747653A5}" type="presParOf" srcId="{8037E7B6-AD4B-4678-B0ED-9BA22924BEE7}" destId="{408FE358-DB0A-491C-80DB-99F15EC38A77}" srcOrd="4" destOrd="0" presId="urn:microsoft.com/office/officeart/2018/2/layout/IconVerticalSolidList"/>
    <dgm:cxn modelId="{A0E350F9-395C-4B5B-B895-9B8C72B8FDA0}" type="presParOf" srcId="{408FE358-DB0A-491C-80DB-99F15EC38A77}" destId="{56096126-D72D-459B-BBD7-F5401F1686BB}" srcOrd="0" destOrd="0" presId="urn:microsoft.com/office/officeart/2018/2/layout/IconVerticalSolidList"/>
    <dgm:cxn modelId="{7895F144-14FC-48F3-9784-843D57F05327}" type="presParOf" srcId="{408FE358-DB0A-491C-80DB-99F15EC38A77}" destId="{1E7D6945-A6DE-4360-9C3C-0E97F768521E}" srcOrd="1" destOrd="0" presId="urn:microsoft.com/office/officeart/2018/2/layout/IconVerticalSolidList"/>
    <dgm:cxn modelId="{6DABBF6C-C091-4C3B-999E-34235619320F}" type="presParOf" srcId="{408FE358-DB0A-491C-80DB-99F15EC38A77}" destId="{E4CA6CD6-E616-418C-93DC-809EA965A381}" srcOrd="2" destOrd="0" presId="urn:microsoft.com/office/officeart/2018/2/layout/IconVerticalSolidList"/>
    <dgm:cxn modelId="{13F3F7A5-FE0C-4C20-AB19-06584BE1F20A}" type="presParOf" srcId="{408FE358-DB0A-491C-80DB-99F15EC38A77}" destId="{46BC957C-54C3-4373-8831-9558EE0241C9}" srcOrd="3" destOrd="0" presId="urn:microsoft.com/office/officeart/2018/2/layout/IconVerticalSolidList"/>
    <dgm:cxn modelId="{AB3CAEFE-CA00-4FEA-A1F1-7661BF95695C}" type="presParOf" srcId="{8037E7B6-AD4B-4678-B0ED-9BA22924BEE7}" destId="{269F1435-BA91-4E5E-9464-E5EAFCA18F92}" srcOrd="5" destOrd="0" presId="urn:microsoft.com/office/officeart/2018/2/layout/IconVerticalSolidList"/>
    <dgm:cxn modelId="{71B01217-7693-468C-90D9-3D1C1045F74F}" type="presParOf" srcId="{8037E7B6-AD4B-4678-B0ED-9BA22924BEE7}" destId="{4F7CE978-EA35-45AB-BDBF-45DD1C202522}" srcOrd="6" destOrd="0" presId="urn:microsoft.com/office/officeart/2018/2/layout/IconVerticalSolidList"/>
    <dgm:cxn modelId="{476DB4FC-9831-4B7A-9D5F-A5AC176B918D}" type="presParOf" srcId="{4F7CE978-EA35-45AB-BDBF-45DD1C202522}" destId="{454AFFA6-3C01-48F1-91BB-90E8FE53C77B}" srcOrd="0" destOrd="0" presId="urn:microsoft.com/office/officeart/2018/2/layout/IconVerticalSolidList"/>
    <dgm:cxn modelId="{44AF073A-6A30-4924-8743-0081944F9B77}" type="presParOf" srcId="{4F7CE978-EA35-45AB-BDBF-45DD1C202522}" destId="{88FD66B7-C816-4ECD-B817-7A995A68BAFA}" srcOrd="1" destOrd="0" presId="urn:microsoft.com/office/officeart/2018/2/layout/IconVerticalSolidList"/>
    <dgm:cxn modelId="{6E31C879-5AC7-4E93-9AC0-5A66FA793544}" type="presParOf" srcId="{4F7CE978-EA35-45AB-BDBF-45DD1C202522}" destId="{79FE4618-36AC-4EFC-88ED-CCCB82D47106}" srcOrd="2" destOrd="0" presId="urn:microsoft.com/office/officeart/2018/2/layout/IconVerticalSolidList"/>
    <dgm:cxn modelId="{6727C1EC-846C-47A8-8A67-F43862F53322}" type="presParOf" srcId="{4F7CE978-EA35-45AB-BDBF-45DD1C202522}" destId="{70756193-107E-465E-ABCC-4814D9133573}" srcOrd="3" destOrd="0" presId="urn:microsoft.com/office/officeart/2018/2/layout/IconVerticalSolidList"/>
    <dgm:cxn modelId="{70A407E4-EE5A-4D3E-A9A1-6277FD02DE76}" type="presParOf" srcId="{8037E7B6-AD4B-4678-B0ED-9BA22924BEE7}" destId="{F0337E1B-CF9A-436C-8EFA-85BBD3A3070A}" srcOrd="7" destOrd="0" presId="urn:microsoft.com/office/officeart/2018/2/layout/IconVerticalSolidList"/>
    <dgm:cxn modelId="{EFDA2C83-D515-40C1-A388-50D0B1BF6F31}" type="presParOf" srcId="{8037E7B6-AD4B-4678-B0ED-9BA22924BEE7}" destId="{A33BC755-EE47-408A-BD74-0067F05425A8}" srcOrd="8" destOrd="0" presId="urn:microsoft.com/office/officeart/2018/2/layout/IconVerticalSolidList"/>
    <dgm:cxn modelId="{D090CFB3-52B9-43E1-9EEC-2B99C059ECBA}" type="presParOf" srcId="{A33BC755-EE47-408A-BD74-0067F05425A8}" destId="{6D94240B-BF37-46BD-BC20-AC0B1AE58BC4}" srcOrd="0" destOrd="0" presId="urn:microsoft.com/office/officeart/2018/2/layout/IconVerticalSolidList"/>
    <dgm:cxn modelId="{61BD99CA-6B49-44B1-91B5-DC857C068978}" type="presParOf" srcId="{A33BC755-EE47-408A-BD74-0067F05425A8}" destId="{B67F7CC0-56BB-4DD6-A025-88504B0D05D1}" srcOrd="1" destOrd="0" presId="urn:microsoft.com/office/officeart/2018/2/layout/IconVerticalSolidList"/>
    <dgm:cxn modelId="{1A3BC030-4B45-431D-9244-F3A3D9230FF1}" type="presParOf" srcId="{A33BC755-EE47-408A-BD74-0067F05425A8}" destId="{62D857B3-ED3A-4434-9FC7-91B4E7BB4741}" srcOrd="2" destOrd="0" presId="urn:microsoft.com/office/officeart/2018/2/layout/IconVerticalSolidList"/>
    <dgm:cxn modelId="{24D573BA-72E0-43D9-8C9B-6180A054AA1F}" type="presParOf" srcId="{A33BC755-EE47-408A-BD74-0067F05425A8}" destId="{C7F39BD2-2B98-441B-86C9-8182E2FE1592}" srcOrd="3" destOrd="0" presId="urn:microsoft.com/office/officeart/2018/2/layout/IconVerticalSolidList"/>
    <dgm:cxn modelId="{15EDE5E5-BDCC-4689-BE7C-A0052197079C}" type="presParOf" srcId="{8037E7B6-AD4B-4678-B0ED-9BA22924BEE7}" destId="{7372C511-B3DF-462C-85C5-167DA23FB0FF}" srcOrd="9" destOrd="0" presId="urn:microsoft.com/office/officeart/2018/2/layout/IconVerticalSolidList"/>
    <dgm:cxn modelId="{F792C182-71BA-40AD-9CFB-1C34A86022A2}" type="presParOf" srcId="{8037E7B6-AD4B-4678-B0ED-9BA22924BEE7}" destId="{92A4A5E9-CCA4-4835-A6B2-B23E89ECF3F7}" srcOrd="10" destOrd="0" presId="urn:microsoft.com/office/officeart/2018/2/layout/IconVerticalSolidList"/>
    <dgm:cxn modelId="{F48CD616-5421-49A3-9209-A46F6ECE5DE6}" type="presParOf" srcId="{92A4A5E9-CCA4-4835-A6B2-B23E89ECF3F7}" destId="{7B12361D-F980-4F0D-9552-F45CC3AFE00C}" srcOrd="0" destOrd="0" presId="urn:microsoft.com/office/officeart/2018/2/layout/IconVerticalSolidList"/>
    <dgm:cxn modelId="{FB6D0949-D95E-40D3-BD91-8A14CA619B9E}" type="presParOf" srcId="{92A4A5E9-CCA4-4835-A6B2-B23E89ECF3F7}" destId="{2AD0069F-A5E4-4312-89AF-2EBED736DE3E}" srcOrd="1" destOrd="0" presId="urn:microsoft.com/office/officeart/2018/2/layout/IconVerticalSolidList"/>
    <dgm:cxn modelId="{89763F01-37AC-442B-8399-6FE46A75DE74}" type="presParOf" srcId="{92A4A5E9-CCA4-4835-A6B2-B23E89ECF3F7}" destId="{C45312CB-58D3-4AAD-A6CA-D2ED806EDB79}" srcOrd="2" destOrd="0" presId="urn:microsoft.com/office/officeart/2018/2/layout/IconVerticalSolidList"/>
    <dgm:cxn modelId="{196E1A9E-C33F-4A25-B794-3624B78CF410}" type="presParOf" srcId="{92A4A5E9-CCA4-4835-A6B2-B23E89ECF3F7}" destId="{8DB9D84D-1607-4BEF-B778-3DA4F7AFB4F7}" srcOrd="3" destOrd="0" presId="urn:microsoft.com/office/officeart/2018/2/layout/IconVerticalSolidList"/>
    <dgm:cxn modelId="{D3888FDF-2BCD-4B33-B11E-0E7B57E78040}" type="presParOf" srcId="{8037E7B6-AD4B-4678-B0ED-9BA22924BEE7}" destId="{500A4E2E-64AF-4C2F-B818-940CD7127E10}" srcOrd="11" destOrd="0" presId="urn:microsoft.com/office/officeart/2018/2/layout/IconVerticalSolidList"/>
    <dgm:cxn modelId="{050EBFF0-0B42-4916-8FCD-E3380F622313}" type="presParOf" srcId="{8037E7B6-AD4B-4678-B0ED-9BA22924BEE7}" destId="{53E0BEA8-BCA1-44C6-8BE2-BAC83C13CBA5}" srcOrd="12" destOrd="0" presId="urn:microsoft.com/office/officeart/2018/2/layout/IconVerticalSolidList"/>
    <dgm:cxn modelId="{8F4F9E91-0458-4BE6-8226-69EE0437F786}" type="presParOf" srcId="{53E0BEA8-BCA1-44C6-8BE2-BAC83C13CBA5}" destId="{7C6C11EF-FF14-48B9-BDCE-2969075491F7}" srcOrd="0" destOrd="0" presId="urn:microsoft.com/office/officeart/2018/2/layout/IconVerticalSolidList"/>
    <dgm:cxn modelId="{7587580A-FB40-4631-811B-11333BAFA26F}" type="presParOf" srcId="{53E0BEA8-BCA1-44C6-8BE2-BAC83C13CBA5}" destId="{74C1A76E-C780-40B5-A287-3AE6932E050D}" srcOrd="1" destOrd="0" presId="urn:microsoft.com/office/officeart/2018/2/layout/IconVerticalSolidList"/>
    <dgm:cxn modelId="{CB32D0A8-BF79-46B0-B4E6-ED5A35C5859A}" type="presParOf" srcId="{53E0BEA8-BCA1-44C6-8BE2-BAC83C13CBA5}" destId="{11D0F722-09B7-4BB5-84E0-D8DE26D35743}" srcOrd="2" destOrd="0" presId="urn:microsoft.com/office/officeart/2018/2/layout/IconVerticalSolidList"/>
    <dgm:cxn modelId="{7FEEC428-A716-4B4E-9E5B-AEBCB87B346E}" type="presParOf" srcId="{53E0BEA8-BCA1-44C6-8BE2-BAC83C13CBA5}" destId="{23A32C4E-A2AD-4940-9A5E-B1EDD8EA9A8C}" srcOrd="3" destOrd="0" presId="urn:microsoft.com/office/officeart/2018/2/layout/IconVerticalSolidList"/>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D01CAB4-057A-4431-8B90-FF9ABDADB64E}"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8CCD68D0-04B4-4C23-A98F-F5988CE15DB4}">
      <dgm:prSet/>
      <dgm:spPr/>
      <dgm:t>
        <a:bodyPr/>
        <a:lstStyle/>
        <a:p>
          <a:r>
            <a:rPr lang="en-US" b="1" dirty="0"/>
            <a:t>Non-Tariff Measures;</a:t>
          </a:r>
          <a:endParaRPr lang="en-US" dirty="0"/>
        </a:p>
      </dgm:t>
    </dgm:pt>
    <dgm:pt modelId="{6BC3D734-7CB4-4C61-A638-01D9ED723A03}" type="parTrans" cxnId="{E0C570EB-ED2E-4EAC-94BE-3189443D9DFA}">
      <dgm:prSet/>
      <dgm:spPr/>
      <dgm:t>
        <a:bodyPr/>
        <a:lstStyle/>
        <a:p>
          <a:endParaRPr lang="en-US"/>
        </a:p>
      </dgm:t>
    </dgm:pt>
    <dgm:pt modelId="{0D0997FC-387A-4240-B8B1-FD463E17B691}" type="sibTrans" cxnId="{E0C570EB-ED2E-4EAC-94BE-3189443D9DFA}">
      <dgm:prSet/>
      <dgm:spPr/>
      <dgm:t>
        <a:bodyPr/>
        <a:lstStyle/>
        <a:p>
          <a:endParaRPr lang="en-US"/>
        </a:p>
      </dgm:t>
    </dgm:pt>
    <dgm:pt modelId="{20555FA1-7961-4DF0-8869-F8E6B9115195}">
      <dgm:prSet/>
      <dgm:spPr/>
      <dgm:t>
        <a:bodyPr/>
        <a:lstStyle/>
        <a:p>
          <a:r>
            <a:rPr lang="en-US" b="1"/>
            <a:t>Investment;</a:t>
          </a:r>
          <a:endParaRPr lang="en-US"/>
        </a:p>
      </dgm:t>
    </dgm:pt>
    <dgm:pt modelId="{89C660D0-C758-4B16-906E-784A3ECBE04D}" type="parTrans" cxnId="{691F5F88-2625-4B78-BDB2-92E4B9CF9D02}">
      <dgm:prSet/>
      <dgm:spPr/>
      <dgm:t>
        <a:bodyPr/>
        <a:lstStyle/>
        <a:p>
          <a:endParaRPr lang="en-US"/>
        </a:p>
      </dgm:t>
    </dgm:pt>
    <dgm:pt modelId="{062F81C3-6A08-4CDC-97CE-0BD28C4DAC90}" type="sibTrans" cxnId="{691F5F88-2625-4B78-BDB2-92E4B9CF9D02}">
      <dgm:prSet/>
      <dgm:spPr/>
      <dgm:t>
        <a:bodyPr/>
        <a:lstStyle/>
        <a:p>
          <a:endParaRPr lang="en-US"/>
        </a:p>
      </dgm:t>
    </dgm:pt>
    <dgm:pt modelId="{E9D57198-D313-45F7-BF5C-03B1468694E9}">
      <dgm:prSet/>
      <dgm:spPr/>
      <dgm:t>
        <a:bodyPr/>
        <a:lstStyle/>
        <a:p>
          <a:r>
            <a:rPr lang="en-US" b="1" dirty="0"/>
            <a:t>E-commerce;</a:t>
          </a:r>
          <a:endParaRPr lang="en-US" dirty="0"/>
        </a:p>
      </dgm:t>
    </dgm:pt>
    <dgm:pt modelId="{F2B80A1D-C5ED-47A9-8679-64DB7C4E0C09}" type="parTrans" cxnId="{2A1E95CA-3B43-46D3-A221-1E28B9368AAE}">
      <dgm:prSet/>
      <dgm:spPr/>
      <dgm:t>
        <a:bodyPr/>
        <a:lstStyle/>
        <a:p>
          <a:endParaRPr lang="en-US"/>
        </a:p>
      </dgm:t>
    </dgm:pt>
    <dgm:pt modelId="{36F000DA-8E19-4722-8C58-2229C2F787C0}" type="sibTrans" cxnId="{2A1E95CA-3B43-46D3-A221-1E28B9368AAE}">
      <dgm:prSet/>
      <dgm:spPr/>
      <dgm:t>
        <a:bodyPr/>
        <a:lstStyle/>
        <a:p>
          <a:endParaRPr lang="en-US"/>
        </a:p>
      </dgm:t>
    </dgm:pt>
    <dgm:pt modelId="{CD8E887D-E64D-429D-A6E8-5F67DD493398}">
      <dgm:prSet/>
      <dgm:spPr/>
      <dgm:t>
        <a:bodyPr/>
        <a:lstStyle/>
        <a:p>
          <a:r>
            <a:rPr lang="en-US" b="1"/>
            <a:t>Movement of Natural Persons;</a:t>
          </a:r>
          <a:endParaRPr lang="en-US"/>
        </a:p>
      </dgm:t>
    </dgm:pt>
    <dgm:pt modelId="{9A596BFE-0B1D-462B-892B-85A2AD81B63A}" type="parTrans" cxnId="{957FA653-0576-4D3F-8795-22A89DF7AE22}">
      <dgm:prSet/>
      <dgm:spPr/>
      <dgm:t>
        <a:bodyPr/>
        <a:lstStyle/>
        <a:p>
          <a:endParaRPr lang="en-US"/>
        </a:p>
      </dgm:t>
    </dgm:pt>
    <dgm:pt modelId="{1F54EBBC-4AAE-4E42-9CD1-7830DB403CB5}" type="sibTrans" cxnId="{957FA653-0576-4D3F-8795-22A89DF7AE22}">
      <dgm:prSet/>
      <dgm:spPr/>
      <dgm:t>
        <a:bodyPr/>
        <a:lstStyle/>
        <a:p>
          <a:endParaRPr lang="en-US"/>
        </a:p>
      </dgm:t>
    </dgm:pt>
    <dgm:pt modelId="{9B59E9B9-DCDD-4FC0-876C-DE4EC1F1AFC8}">
      <dgm:prSet/>
      <dgm:spPr/>
      <dgm:t>
        <a:bodyPr/>
        <a:lstStyle/>
        <a:p>
          <a:r>
            <a:rPr lang="en-CA" b="1"/>
            <a:t>Financial Services;</a:t>
          </a:r>
          <a:endParaRPr lang="en-US"/>
        </a:p>
      </dgm:t>
    </dgm:pt>
    <dgm:pt modelId="{AA3560E1-7D2A-4BF0-B4D9-550C88EB0169}" type="parTrans" cxnId="{D12D5D7D-B4AC-43B7-9D1E-ECD4131EE330}">
      <dgm:prSet/>
      <dgm:spPr/>
      <dgm:t>
        <a:bodyPr/>
        <a:lstStyle/>
        <a:p>
          <a:endParaRPr lang="en-US"/>
        </a:p>
      </dgm:t>
    </dgm:pt>
    <dgm:pt modelId="{768E84FB-373A-4FB7-9058-B996D23DAF92}" type="sibTrans" cxnId="{D12D5D7D-B4AC-43B7-9D1E-ECD4131EE330}">
      <dgm:prSet/>
      <dgm:spPr/>
      <dgm:t>
        <a:bodyPr/>
        <a:lstStyle/>
        <a:p>
          <a:endParaRPr lang="en-US"/>
        </a:p>
      </dgm:t>
    </dgm:pt>
    <dgm:pt modelId="{4928F45A-DDA7-45BE-8642-F3AEDEFFC55F}">
      <dgm:prSet/>
      <dgm:spPr/>
      <dgm:t>
        <a:bodyPr/>
        <a:lstStyle/>
        <a:p>
          <a:r>
            <a:rPr lang="en-CA" b="1" dirty="0"/>
            <a:t>Intellectual Property;</a:t>
          </a:r>
          <a:endParaRPr lang="en-US" dirty="0"/>
        </a:p>
      </dgm:t>
    </dgm:pt>
    <dgm:pt modelId="{E5C3E088-ABE5-4135-8226-F4D63062CB8D}" type="parTrans" cxnId="{802D932F-C863-43D7-9AEB-4138E5B5725A}">
      <dgm:prSet/>
      <dgm:spPr/>
      <dgm:t>
        <a:bodyPr/>
        <a:lstStyle/>
        <a:p>
          <a:endParaRPr lang="en-US"/>
        </a:p>
      </dgm:t>
    </dgm:pt>
    <dgm:pt modelId="{8C92501D-506D-410F-B3B7-112D989B8968}" type="sibTrans" cxnId="{802D932F-C863-43D7-9AEB-4138E5B5725A}">
      <dgm:prSet/>
      <dgm:spPr/>
      <dgm:t>
        <a:bodyPr/>
        <a:lstStyle/>
        <a:p>
          <a:endParaRPr lang="en-US"/>
        </a:p>
      </dgm:t>
    </dgm:pt>
    <dgm:pt modelId="{C12F577B-2ADA-42A4-9B4C-900D0815DE3B}">
      <dgm:prSet/>
      <dgm:spPr/>
      <dgm:t>
        <a:bodyPr/>
        <a:lstStyle/>
        <a:p>
          <a:r>
            <a:rPr lang="en-CA" b="1" dirty="0"/>
            <a:t>Government Procurement</a:t>
          </a:r>
          <a:endParaRPr lang="en-US" dirty="0"/>
        </a:p>
      </dgm:t>
    </dgm:pt>
    <dgm:pt modelId="{1499AF08-1E57-4F03-A9CD-017B1831415B}" type="parTrans" cxnId="{2B9DDA52-7C64-4137-9B96-FD3C37248FF7}">
      <dgm:prSet/>
      <dgm:spPr/>
      <dgm:t>
        <a:bodyPr/>
        <a:lstStyle/>
        <a:p>
          <a:endParaRPr lang="en-US"/>
        </a:p>
      </dgm:t>
    </dgm:pt>
    <dgm:pt modelId="{1E79B81C-5BA1-4DE5-AEFD-AF9E0A17A3B3}" type="sibTrans" cxnId="{2B9DDA52-7C64-4137-9B96-FD3C37248FF7}">
      <dgm:prSet/>
      <dgm:spPr/>
      <dgm:t>
        <a:bodyPr/>
        <a:lstStyle/>
        <a:p>
          <a:endParaRPr lang="en-US"/>
        </a:p>
      </dgm:t>
    </dgm:pt>
    <dgm:pt modelId="{2B42F353-F9B1-4E05-8D85-4467626825E9}">
      <dgm:prSet/>
      <dgm:spPr/>
      <dgm:t>
        <a:bodyPr/>
        <a:lstStyle/>
        <a:p>
          <a:r>
            <a:rPr lang="en-CA" b="1" dirty="0"/>
            <a:t>SD/Environment/Gender/</a:t>
          </a:r>
        </a:p>
        <a:p>
          <a:r>
            <a:rPr lang="en-CA" b="1" dirty="0"/>
            <a:t>Indigenous People</a:t>
          </a:r>
          <a:endParaRPr lang="en-US" dirty="0"/>
        </a:p>
      </dgm:t>
    </dgm:pt>
    <dgm:pt modelId="{BE5FE9B9-4AB3-4E98-9710-99ADDB496FA0}" type="parTrans" cxnId="{F08F3CA4-A979-47DF-8F0D-32B840078DA6}">
      <dgm:prSet/>
      <dgm:spPr/>
      <dgm:t>
        <a:bodyPr/>
        <a:lstStyle/>
        <a:p>
          <a:endParaRPr lang="en-US"/>
        </a:p>
      </dgm:t>
    </dgm:pt>
    <dgm:pt modelId="{FF79CF66-8F6A-43C3-A322-A5B7ADE7CBF2}" type="sibTrans" cxnId="{F08F3CA4-A979-47DF-8F0D-32B840078DA6}">
      <dgm:prSet/>
      <dgm:spPr/>
      <dgm:t>
        <a:bodyPr/>
        <a:lstStyle/>
        <a:p>
          <a:endParaRPr lang="en-US"/>
        </a:p>
      </dgm:t>
    </dgm:pt>
    <dgm:pt modelId="{E04058C5-6885-4CEF-9ABF-7487FE8271C1}">
      <dgm:prSet/>
      <dgm:spPr/>
      <dgm:t>
        <a:bodyPr/>
        <a:lstStyle/>
        <a:p>
          <a:r>
            <a:rPr lang="en-CA" b="1" dirty="0"/>
            <a:t>Economic and Technical </a:t>
          </a:r>
          <a:r>
            <a:rPr lang="en-CA" b="1" dirty="0" err="1"/>
            <a:t>Cooperaiton</a:t>
          </a:r>
          <a:endParaRPr lang="en-US" dirty="0"/>
        </a:p>
      </dgm:t>
    </dgm:pt>
    <dgm:pt modelId="{671AE24F-01A3-4F63-9C90-E7EA741AABC1}" type="parTrans" cxnId="{31B3A0D4-0DA3-4D1F-8B3E-A0B232F67212}">
      <dgm:prSet/>
      <dgm:spPr/>
      <dgm:t>
        <a:bodyPr/>
        <a:lstStyle/>
        <a:p>
          <a:endParaRPr lang="en-US"/>
        </a:p>
      </dgm:t>
    </dgm:pt>
    <dgm:pt modelId="{0D1B159E-DB51-4F9E-8EE5-7D8F49D22813}" type="sibTrans" cxnId="{31B3A0D4-0DA3-4D1F-8B3E-A0B232F67212}">
      <dgm:prSet/>
      <dgm:spPr/>
      <dgm:t>
        <a:bodyPr/>
        <a:lstStyle/>
        <a:p>
          <a:endParaRPr lang="en-US"/>
        </a:p>
      </dgm:t>
    </dgm:pt>
    <dgm:pt modelId="{46752F2A-286F-0D41-9470-0836F9C7ABA7}" type="pres">
      <dgm:prSet presAssocID="{7D01CAB4-057A-4431-8B90-FF9ABDADB64E}" presName="diagram" presStyleCnt="0">
        <dgm:presLayoutVars>
          <dgm:dir/>
          <dgm:resizeHandles val="exact"/>
        </dgm:presLayoutVars>
      </dgm:prSet>
      <dgm:spPr/>
    </dgm:pt>
    <dgm:pt modelId="{61138EB9-4FF9-2B48-B3F8-24EF25D64175}" type="pres">
      <dgm:prSet presAssocID="{8CCD68D0-04B4-4C23-A98F-F5988CE15DB4}" presName="node" presStyleLbl="node1" presStyleIdx="0" presStyleCnt="9">
        <dgm:presLayoutVars>
          <dgm:bulletEnabled val="1"/>
        </dgm:presLayoutVars>
      </dgm:prSet>
      <dgm:spPr/>
    </dgm:pt>
    <dgm:pt modelId="{62E006F5-022D-4249-B276-5C9212964C08}" type="pres">
      <dgm:prSet presAssocID="{0D0997FC-387A-4240-B8B1-FD463E17B691}" presName="sibTrans" presStyleCnt="0"/>
      <dgm:spPr/>
    </dgm:pt>
    <dgm:pt modelId="{57BE1AA0-127F-9749-8CD2-1670D569BC6E}" type="pres">
      <dgm:prSet presAssocID="{20555FA1-7961-4DF0-8869-F8E6B9115195}" presName="node" presStyleLbl="node1" presStyleIdx="1" presStyleCnt="9">
        <dgm:presLayoutVars>
          <dgm:bulletEnabled val="1"/>
        </dgm:presLayoutVars>
      </dgm:prSet>
      <dgm:spPr/>
    </dgm:pt>
    <dgm:pt modelId="{E5797A90-FE99-E34D-B3C3-D50D5A28214E}" type="pres">
      <dgm:prSet presAssocID="{062F81C3-6A08-4CDC-97CE-0BD28C4DAC90}" presName="sibTrans" presStyleCnt="0"/>
      <dgm:spPr/>
    </dgm:pt>
    <dgm:pt modelId="{F9C46C33-625D-5245-9E3A-0FFD53BEB5AA}" type="pres">
      <dgm:prSet presAssocID="{E9D57198-D313-45F7-BF5C-03B1468694E9}" presName="node" presStyleLbl="node1" presStyleIdx="2" presStyleCnt="9">
        <dgm:presLayoutVars>
          <dgm:bulletEnabled val="1"/>
        </dgm:presLayoutVars>
      </dgm:prSet>
      <dgm:spPr/>
    </dgm:pt>
    <dgm:pt modelId="{10EBD1E7-C5B8-3F4D-889C-3F7492DD07C7}" type="pres">
      <dgm:prSet presAssocID="{36F000DA-8E19-4722-8C58-2229C2F787C0}" presName="sibTrans" presStyleCnt="0"/>
      <dgm:spPr/>
    </dgm:pt>
    <dgm:pt modelId="{773E761E-7434-584A-8F37-B73F0DCFD46B}" type="pres">
      <dgm:prSet presAssocID="{CD8E887D-E64D-429D-A6E8-5F67DD493398}" presName="node" presStyleLbl="node1" presStyleIdx="3" presStyleCnt="9">
        <dgm:presLayoutVars>
          <dgm:bulletEnabled val="1"/>
        </dgm:presLayoutVars>
      </dgm:prSet>
      <dgm:spPr/>
    </dgm:pt>
    <dgm:pt modelId="{CEE075CF-83FB-A541-8A46-1173DC203718}" type="pres">
      <dgm:prSet presAssocID="{1F54EBBC-4AAE-4E42-9CD1-7830DB403CB5}" presName="sibTrans" presStyleCnt="0"/>
      <dgm:spPr/>
    </dgm:pt>
    <dgm:pt modelId="{AFA34572-AAB6-444D-A085-B49EED0EBDCA}" type="pres">
      <dgm:prSet presAssocID="{9B59E9B9-DCDD-4FC0-876C-DE4EC1F1AFC8}" presName="node" presStyleLbl="node1" presStyleIdx="4" presStyleCnt="9">
        <dgm:presLayoutVars>
          <dgm:bulletEnabled val="1"/>
        </dgm:presLayoutVars>
      </dgm:prSet>
      <dgm:spPr/>
    </dgm:pt>
    <dgm:pt modelId="{6293D68B-E82A-F54D-9B4C-A23AE3AC265F}" type="pres">
      <dgm:prSet presAssocID="{768E84FB-373A-4FB7-9058-B996D23DAF92}" presName="sibTrans" presStyleCnt="0"/>
      <dgm:spPr/>
    </dgm:pt>
    <dgm:pt modelId="{273EA2D2-B6FE-1048-A3E7-095C04A3674B}" type="pres">
      <dgm:prSet presAssocID="{4928F45A-DDA7-45BE-8642-F3AEDEFFC55F}" presName="node" presStyleLbl="node1" presStyleIdx="5" presStyleCnt="9">
        <dgm:presLayoutVars>
          <dgm:bulletEnabled val="1"/>
        </dgm:presLayoutVars>
      </dgm:prSet>
      <dgm:spPr/>
    </dgm:pt>
    <dgm:pt modelId="{C1DA330B-4FBE-B849-BC6B-1ED1A637FBE9}" type="pres">
      <dgm:prSet presAssocID="{8C92501D-506D-410F-B3B7-112D989B8968}" presName="sibTrans" presStyleCnt="0"/>
      <dgm:spPr/>
    </dgm:pt>
    <dgm:pt modelId="{10E0E521-C7CC-1D48-AC2D-7F4957C32AF6}" type="pres">
      <dgm:prSet presAssocID="{C12F577B-2ADA-42A4-9B4C-900D0815DE3B}" presName="node" presStyleLbl="node1" presStyleIdx="6" presStyleCnt="9">
        <dgm:presLayoutVars>
          <dgm:bulletEnabled val="1"/>
        </dgm:presLayoutVars>
      </dgm:prSet>
      <dgm:spPr/>
    </dgm:pt>
    <dgm:pt modelId="{E7CDA3D5-4BB4-204F-9F9D-C7038E54700F}" type="pres">
      <dgm:prSet presAssocID="{1E79B81C-5BA1-4DE5-AEFD-AF9E0A17A3B3}" presName="sibTrans" presStyleCnt="0"/>
      <dgm:spPr/>
    </dgm:pt>
    <dgm:pt modelId="{D202EE9E-893B-C041-9E2C-C63969587C37}" type="pres">
      <dgm:prSet presAssocID="{2B42F353-F9B1-4E05-8D85-4467626825E9}" presName="node" presStyleLbl="node1" presStyleIdx="7" presStyleCnt="9">
        <dgm:presLayoutVars>
          <dgm:bulletEnabled val="1"/>
        </dgm:presLayoutVars>
      </dgm:prSet>
      <dgm:spPr/>
    </dgm:pt>
    <dgm:pt modelId="{47F8B775-30F8-4447-A81C-2F1B4631C464}" type="pres">
      <dgm:prSet presAssocID="{FF79CF66-8F6A-43C3-A322-A5B7ADE7CBF2}" presName="sibTrans" presStyleCnt="0"/>
      <dgm:spPr/>
    </dgm:pt>
    <dgm:pt modelId="{2BC99484-F438-3C44-8CEC-58B14735F945}" type="pres">
      <dgm:prSet presAssocID="{E04058C5-6885-4CEF-9ABF-7487FE8271C1}" presName="node" presStyleLbl="node1" presStyleIdx="8" presStyleCnt="9">
        <dgm:presLayoutVars>
          <dgm:bulletEnabled val="1"/>
        </dgm:presLayoutVars>
      </dgm:prSet>
      <dgm:spPr/>
    </dgm:pt>
  </dgm:ptLst>
  <dgm:cxnLst>
    <dgm:cxn modelId="{9F55540B-8144-974C-994D-518279B8478D}" type="presOf" srcId="{CD8E887D-E64D-429D-A6E8-5F67DD493398}" destId="{773E761E-7434-584A-8F37-B73F0DCFD46B}" srcOrd="0" destOrd="0" presId="urn:microsoft.com/office/officeart/2005/8/layout/default"/>
    <dgm:cxn modelId="{926DDF27-A079-9944-9E7B-66854EEF9C95}" type="presOf" srcId="{2B42F353-F9B1-4E05-8D85-4467626825E9}" destId="{D202EE9E-893B-C041-9E2C-C63969587C37}" srcOrd="0" destOrd="0" presId="urn:microsoft.com/office/officeart/2005/8/layout/default"/>
    <dgm:cxn modelId="{802D932F-C863-43D7-9AEB-4138E5B5725A}" srcId="{7D01CAB4-057A-4431-8B90-FF9ABDADB64E}" destId="{4928F45A-DDA7-45BE-8642-F3AEDEFFC55F}" srcOrd="5" destOrd="0" parTransId="{E5C3E088-ABE5-4135-8226-F4D63062CB8D}" sibTransId="{8C92501D-506D-410F-B3B7-112D989B8968}"/>
    <dgm:cxn modelId="{81B58C5C-FE99-DB44-884C-3323E488EEEA}" type="presOf" srcId="{9B59E9B9-DCDD-4FC0-876C-DE4EC1F1AFC8}" destId="{AFA34572-AAB6-444D-A085-B49EED0EBDCA}" srcOrd="0" destOrd="0" presId="urn:microsoft.com/office/officeart/2005/8/layout/default"/>
    <dgm:cxn modelId="{76593470-6E7E-284B-877C-6A2C9B3D9756}" type="presOf" srcId="{7D01CAB4-057A-4431-8B90-FF9ABDADB64E}" destId="{46752F2A-286F-0D41-9470-0836F9C7ABA7}" srcOrd="0" destOrd="0" presId="urn:microsoft.com/office/officeart/2005/8/layout/default"/>
    <dgm:cxn modelId="{2B9DDA52-7C64-4137-9B96-FD3C37248FF7}" srcId="{7D01CAB4-057A-4431-8B90-FF9ABDADB64E}" destId="{C12F577B-2ADA-42A4-9B4C-900D0815DE3B}" srcOrd="6" destOrd="0" parTransId="{1499AF08-1E57-4F03-A9CD-017B1831415B}" sibTransId="{1E79B81C-5BA1-4DE5-AEFD-AF9E0A17A3B3}"/>
    <dgm:cxn modelId="{957FA653-0576-4D3F-8795-22A89DF7AE22}" srcId="{7D01CAB4-057A-4431-8B90-FF9ABDADB64E}" destId="{CD8E887D-E64D-429D-A6E8-5F67DD493398}" srcOrd="3" destOrd="0" parTransId="{9A596BFE-0B1D-462B-892B-85A2AD81B63A}" sibTransId="{1F54EBBC-4AAE-4E42-9CD1-7830DB403CB5}"/>
    <dgm:cxn modelId="{D12D5D7D-B4AC-43B7-9D1E-ECD4131EE330}" srcId="{7D01CAB4-057A-4431-8B90-FF9ABDADB64E}" destId="{9B59E9B9-DCDD-4FC0-876C-DE4EC1F1AFC8}" srcOrd="4" destOrd="0" parTransId="{AA3560E1-7D2A-4BF0-B4D9-550C88EB0169}" sibTransId="{768E84FB-373A-4FB7-9058-B996D23DAF92}"/>
    <dgm:cxn modelId="{691F5F88-2625-4B78-BDB2-92E4B9CF9D02}" srcId="{7D01CAB4-057A-4431-8B90-FF9ABDADB64E}" destId="{20555FA1-7961-4DF0-8869-F8E6B9115195}" srcOrd="1" destOrd="0" parTransId="{89C660D0-C758-4B16-906E-784A3ECBE04D}" sibTransId="{062F81C3-6A08-4CDC-97CE-0BD28C4DAC90}"/>
    <dgm:cxn modelId="{F08F3CA4-A979-47DF-8F0D-32B840078DA6}" srcId="{7D01CAB4-057A-4431-8B90-FF9ABDADB64E}" destId="{2B42F353-F9B1-4E05-8D85-4467626825E9}" srcOrd="7" destOrd="0" parTransId="{BE5FE9B9-4AB3-4E98-9710-99ADDB496FA0}" sibTransId="{FF79CF66-8F6A-43C3-A322-A5B7ADE7CBF2}"/>
    <dgm:cxn modelId="{223229A8-FD14-6B4D-9734-A4A45DDEFEBA}" type="presOf" srcId="{E9D57198-D313-45F7-BF5C-03B1468694E9}" destId="{F9C46C33-625D-5245-9E3A-0FFD53BEB5AA}" srcOrd="0" destOrd="0" presId="urn:microsoft.com/office/officeart/2005/8/layout/default"/>
    <dgm:cxn modelId="{E1BB02AC-1C1F-DD47-BA3F-E4378B504C9D}" type="presOf" srcId="{4928F45A-DDA7-45BE-8642-F3AEDEFFC55F}" destId="{273EA2D2-B6FE-1048-A3E7-095C04A3674B}" srcOrd="0" destOrd="0" presId="urn:microsoft.com/office/officeart/2005/8/layout/default"/>
    <dgm:cxn modelId="{084D9BBA-F287-8A4F-AEEB-9E1B397D4FD8}" type="presOf" srcId="{8CCD68D0-04B4-4C23-A98F-F5988CE15DB4}" destId="{61138EB9-4FF9-2B48-B3F8-24EF25D64175}" srcOrd="0" destOrd="0" presId="urn:microsoft.com/office/officeart/2005/8/layout/default"/>
    <dgm:cxn modelId="{598254C6-4A69-EC49-9646-8FD90F307672}" type="presOf" srcId="{C12F577B-2ADA-42A4-9B4C-900D0815DE3B}" destId="{10E0E521-C7CC-1D48-AC2D-7F4957C32AF6}" srcOrd="0" destOrd="0" presId="urn:microsoft.com/office/officeart/2005/8/layout/default"/>
    <dgm:cxn modelId="{2A1E95CA-3B43-46D3-A221-1E28B9368AAE}" srcId="{7D01CAB4-057A-4431-8B90-FF9ABDADB64E}" destId="{E9D57198-D313-45F7-BF5C-03B1468694E9}" srcOrd="2" destOrd="0" parTransId="{F2B80A1D-C5ED-47A9-8679-64DB7C4E0C09}" sibTransId="{36F000DA-8E19-4722-8C58-2229C2F787C0}"/>
    <dgm:cxn modelId="{8DE60BCE-34C7-D74B-9B45-5CFA16421467}" type="presOf" srcId="{20555FA1-7961-4DF0-8869-F8E6B9115195}" destId="{57BE1AA0-127F-9749-8CD2-1670D569BC6E}" srcOrd="0" destOrd="0" presId="urn:microsoft.com/office/officeart/2005/8/layout/default"/>
    <dgm:cxn modelId="{31B3A0D4-0DA3-4D1F-8B3E-A0B232F67212}" srcId="{7D01CAB4-057A-4431-8B90-FF9ABDADB64E}" destId="{E04058C5-6885-4CEF-9ABF-7487FE8271C1}" srcOrd="8" destOrd="0" parTransId="{671AE24F-01A3-4F63-9C90-E7EA741AABC1}" sibTransId="{0D1B159E-DB51-4F9E-8EE5-7D8F49D22813}"/>
    <dgm:cxn modelId="{5EAB99E9-B232-E34E-83D5-12992CB7CBB8}" type="presOf" srcId="{E04058C5-6885-4CEF-9ABF-7487FE8271C1}" destId="{2BC99484-F438-3C44-8CEC-58B14735F945}" srcOrd="0" destOrd="0" presId="urn:microsoft.com/office/officeart/2005/8/layout/default"/>
    <dgm:cxn modelId="{E0C570EB-ED2E-4EAC-94BE-3189443D9DFA}" srcId="{7D01CAB4-057A-4431-8B90-FF9ABDADB64E}" destId="{8CCD68D0-04B4-4C23-A98F-F5988CE15DB4}" srcOrd="0" destOrd="0" parTransId="{6BC3D734-7CB4-4C61-A638-01D9ED723A03}" sibTransId="{0D0997FC-387A-4240-B8B1-FD463E17B691}"/>
    <dgm:cxn modelId="{568B26FF-3D08-6F4E-8D2B-380E0068C826}" type="presParOf" srcId="{46752F2A-286F-0D41-9470-0836F9C7ABA7}" destId="{61138EB9-4FF9-2B48-B3F8-24EF25D64175}" srcOrd="0" destOrd="0" presId="urn:microsoft.com/office/officeart/2005/8/layout/default"/>
    <dgm:cxn modelId="{AA46185D-564B-F24B-96F2-6821A31FFF23}" type="presParOf" srcId="{46752F2A-286F-0D41-9470-0836F9C7ABA7}" destId="{62E006F5-022D-4249-B276-5C9212964C08}" srcOrd="1" destOrd="0" presId="urn:microsoft.com/office/officeart/2005/8/layout/default"/>
    <dgm:cxn modelId="{17517BEC-3675-7944-8040-0266A03E3EDA}" type="presParOf" srcId="{46752F2A-286F-0D41-9470-0836F9C7ABA7}" destId="{57BE1AA0-127F-9749-8CD2-1670D569BC6E}" srcOrd="2" destOrd="0" presId="urn:microsoft.com/office/officeart/2005/8/layout/default"/>
    <dgm:cxn modelId="{16916967-CA01-D945-A0F3-C3780D17CC24}" type="presParOf" srcId="{46752F2A-286F-0D41-9470-0836F9C7ABA7}" destId="{E5797A90-FE99-E34D-B3C3-D50D5A28214E}" srcOrd="3" destOrd="0" presId="urn:microsoft.com/office/officeart/2005/8/layout/default"/>
    <dgm:cxn modelId="{6F6E1BDB-42E5-4B44-A1D2-66AC96F64586}" type="presParOf" srcId="{46752F2A-286F-0D41-9470-0836F9C7ABA7}" destId="{F9C46C33-625D-5245-9E3A-0FFD53BEB5AA}" srcOrd="4" destOrd="0" presId="urn:microsoft.com/office/officeart/2005/8/layout/default"/>
    <dgm:cxn modelId="{C9F25035-E4B1-3745-B437-FEA922DEFFB1}" type="presParOf" srcId="{46752F2A-286F-0D41-9470-0836F9C7ABA7}" destId="{10EBD1E7-C5B8-3F4D-889C-3F7492DD07C7}" srcOrd="5" destOrd="0" presId="urn:microsoft.com/office/officeart/2005/8/layout/default"/>
    <dgm:cxn modelId="{D5D0782F-2951-9B4B-A94D-14BB9AB23972}" type="presParOf" srcId="{46752F2A-286F-0D41-9470-0836F9C7ABA7}" destId="{773E761E-7434-584A-8F37-B73F0DCFD46B}" srcOrd="6" destOrd="0" presId="urn:microsoft.com/office/officeart/2005/8/layout/default"/>
    <dgm:cxn modelId="{2B339877-FF0B-0748-ABAA-D84D58757E93}" type="presParOf" srcId="{46752F2A-286F-0D41-9470-0836F9C7ABA7}" destId="{CEE075CF-83FB-A541-8A46-1173DC203718}" srcOrd="7" destOrd="0" presId="urn:microsoft.com/office/officeart/2005/8/layout/default"/>
    <dgm:cxn modelId="{3DF3A77B-FBE0-944B-BA7B-D0B08EE20898}" type="presParOf" srcId="{46752F2A-286F-0D41-9470-0836F9C7ABA7}" destId="{AFA34572-AAB6-444D-A085-B49EED0EBDCA}" srcOrd="8" destOrd="0" presId="urn:microsoft.com/office/officeart/2005/8/layout/default"/>
    <dgm:cxn modelId="{C514363E-D8FF-3B43-BE7E-27736A28AAF0}" type="presParOf" srcId="{46752F2A-286F-0D41-9470-0836F9C7ABA7}" destId="{6293D68B-E82A-F54D-9B4C-A23AE3AC265F}" srcOrd="9" destOrd="0" presId="urn:microsoft.com/office/officeart/2005/8/layout/default"/>
    <dgm:cxn modelId="{2EAE7975-2DD8-8A49-A735-B165BA4A99C3}" type="presParOf" srcId="{46752F2A-286F-0D41-9470-0836F9C7ABA7}" destId="{273EA2D2-B6FE-1048-A3E7-095C04A3674B}" srcOrd="10" destOrd="0" presId="urn:microsoft.com/office/officeart/2005/8/layout/default"/>
    <dgm:cxn modelId="{75221D61-451D-8348-8371-B75AE89AEE8B}" type="presParOf" srcId="{46752F2A-286F-0D41-9470-0836F9C7ABA7}" destId="{C1DA330B-4FBE-B849-BC6B-1ED1A637FBE9}" srcOrd="11" destOrd="0" presId="urn:microsoft.com/office/officeart/2005/8/layout/default"/>
    <dgm:cxn modelId="{DE6E5C3A-EDE4-3746-A868-C992DB1C74D2}" type="presParOf" srcId="{46752F2A-286F-0D41-9470-0836F9C7ABA7}" destId="{10E0E521-C7CC-1D48-AC2D-7F4957C32AF6}" srcOrd="12" destOrd="0" presId="urn:microsoft.com/office/officeart/2005/8/layout/default"/>
    <dgm:cxn modelId="{09C1E26E-9418-7F4B-97A5-95BCBF28A67C}" type="presParOf" srcId="{46752F2A-286F-0D41-9470-0836F9C7ABA7}" destId="{E7CDA3D5-4BB4-204F-9F9D-C7038E54700F}" srcOrd="13" destOrd="0" presId="urn:microsoft.com/office/officeart/2005/8/layout/default"/>
    <dgm:cxn modelId="{25DBFFB2-0A92-414F-B6AF-FE72A54318FD}" type="presParOf" srcId="{46752F2A-286F-0D41-9470-0836F9C7ABA7}" destId="{D202EE9E-893B-C041-9E2C-C63969587C37}" srcOrd="14" destOrd="0" presId="urn:microsoft.com/office/officeart/2005/8/layout/default"/>
    <dgm:cxn modelId="{C02BF19C-3290-7044-BBB4-27EB322DE9BC}" type="presParOf" srcId="{46752F2A-286F-0D41-9470-0836F9C7ABA7}" destId="{47F8B775-30F8-4447-A81C-2F1B4631C464}" srcOrd="15" destOrd="0" presId="urn:microsoft.com/office/officeart/2005/8/layout/default"/>
    <dgm:cxn modelId="{328B55B0-481C-FD48-9E73-9527A900D289}" type="presParOf" srcId="{46752F2A-286F-0D41-9470-0836F9C7ABA7}" destId="{2BC99484-F438-3C44-8CEC-58B14735F945}" srcOrd="1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86B7FC9-6577-074A-BEE6-36DCE3EE1D53}"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2C886D8E-D235-594F-938F-4A8B79CF93F1}">
      <dgm:prSet phldrT="[Text]"/>
      <dgm:spPr/>
      <dgm:t>
        <a:bodyPr/>
        <a:lstStyle/>
        <a:p>
          <a:pPr>
            <a:lnSpc>
              <a:spcPct val="100000"/>
            </a:lnSpc>
            <a:defRPr cap="all"/>
          </a:pPr>
          <a:r>
            <a:rPr lang="en-US" dirty="0"/>
            <a:t>Balance BETWEEN LEGITIMATE Policy OBJECTIVE AND Protection</a:t>
          </a:r>
        </a:p>
      </dgm:t>
    </dgm:pt>
    <dgm:pt modelId="{B79FC237-E498-3843-BEBD-1630DE7D7D37}" type="parTrans" cxnId="{0ED26B54-8777-4647-9955-569F11183FC4}">
      <dgm:prSet/>
      <dgm:spPr/>
      <dgm:t>
        <a:bodyPr/>
        <a:lstStyle/>
        <a:p>
          <a:endParaRPr lang="en-US"/>
        </a:p>
      </dgm:t>
    </dgm:pt>
    <dgm:pt modelId="{8B216C31-46D6-E348-BB06-F531F8430935}" type="sibTrans" cxnId="{0ED26B54-8777-4647-9955-569F11183FC4}">
      <dgm:prSet/>
      <dgm:spPr/>
      <dgm:t>
        <a:bodyPr/>
        <a:lstStyle/>
        <a:p>
          <a:endParaRPr lang="en-US"/>
        </a:p>
      </dgm:t>
    </dgm:pt>
    <dgm:pt modelId="{45A34156-AB68-854B-B8EE-C6C4C6DFE9F2}">
      <dgm:prSet phldrT="[Text]"/>
      <dgm:spPr/>
      <dgm:t>
        <a:bodyPr/>
        <a:lstStyle/>
        <a:p>
          <a:pPr>
            <a:lnSpc>
              <a:spcPct val="100000"/>
            </a:lnSpc>
            <a:defRPr cap="all"/>
          </a:pPr>
          <a:r>
            <a:rPr lang="en-US"/>
            <a:t>Investor – State Dispute Settlement</a:t>
          </a:r>
        </a:p>
      </dgm:t>
    </dgm:pt>
    <dgm:pt modelId="{0760BE6E-D9A3-324E-8B58-54E8FEC0597C}" type="parTrans" cxnId="{7AF363D8-3CD6-5848-803F-5217C6EA4CB1}">
      <dgm:prSet/>
      <dgm:spPr/>
      <dgm:t>
        <a:bodyPr/>
        <a:lstStyle/>
        <a:p>
          <a:endParaRPr lang="en-US"/>
        </a:p>
      </dgm:t>
    </dgm:pt>
    <dgm:pt modelId="{37297772-4EAD-414F-9390-2D3CCE1DD6FA}" type="sibTrans" cxnId="{7AF363D8-3CD6-5848-803F-5217C6EA4CB1}">
      <dgm:prSet/>
      <dgm:spPr/>
      <dgm:t>
        <a:bodyPr/>
        <a:lstStyle/>
        <a:p>
          <a:endParaRPr lang="en-US"/>
        </a:p>
      </dgm:t>
    </dgm:pt>
    <dgm:pt modelId="{8E16D5AE-CFF3-4260-B473-8B40AF3ABAFF}" type="pres">
      <dgm:prSet presAssocID="{386B7FC9-6577-074A-BEE6-36DCE3EE1D53}" presName="root" presStyleCnt="0">
        <dgm:presLayoutVars>
          <dgm:dir/>
          <dgm:resizeHandles val="exact"/>
        </dgm:presLayoutVars>
      </dgm:prSet>
      <dgm:spPr/>
    </dgm:pt>
    <dgm:pt modelId="{AE37BA9F-06A2-4769-9033-F97580EA75BE}" type="pres">
      <dgm:prSet presAssocID="{2C886D8E-D235-594F-938F-4A8B79CF93F1}" presName="compNode" presStyleCnt="0"/>
      <dgm:spPr/>
    </dgm:pt>
    <dgm:pt modelId="{A8EC622A-4417-4EA2-A709-034C15350CA2}" type="pres">
      <dgm:prSet presAssocID="{2C886D8E-D235-594F-938F-4A8B79CF93F1}" presName="iconBgRect" presStyleLbl="bgShp" presStyleIdx="0" presStyleCnt="2"/>
      <dgm:spPr/>
    </dgm:pt>
    <dgm:pt modelId="{38891C74-08D3-46C2-B93B-946186B720D6}" type="pres">
      <dgm:prSet presAssocID="{2C886D8E-D235-594F-938F-4A8B79CF93F1}"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cales of Justice"/>
        </a:ext>
      </dgm:extLst>
    </dgm:pt>
    <dgm:pt modelId="{47D6F080-F12E-4C97-B9EE-E3EDBF895D59}" type="pres">
      <dgm:prSet presAssocID="{2C886D8E-D235-594F-938F-4A8B79CF93F1}" presName="spaceRect" presStyleCnt="0"/>
      <dgm:spPr/>
    </dgm:pt>
    <dgm:pt modelId="{0861BA97-26F7-4BB0-B1C5-24C1A9F8A59A}" type="pres">
      <dgm:prSet presAssocID="{2C886D8E-D235-594F-938F-4A8B79CF93F1}" presName="textRect" presStyleLbl="revTx" presStyleIdx="0" presStyleCnt="2">
        <dgm:presLayoutVars>
          <dgm:chMax val="1"/>
          <dgm:chPref val="1"/>
        </dgm:presLayoutVars>
      </dgm:prSet>
      <dgm:spPr/>
    </dgm:pt>
    <dgm:pt modelId="{539196D2-8222-477E-BB6F-E70686A6DBC0}" type="pres">
      <dgm:prSet presAssocID="{8B216C31-46D6-E348-BB06-F531F8430935}" presName="sibTrans" presStyleCnt="0"/>
      <dgm:spPr/>
    </dgm:pt>
    <dgm:pt modelId="{F46E0157-6FB4-4536-8F8D-E1466E32ED28}" type="pres">
      <dgm:prSet presAssocID="{45A34156-AB68-854B-B8EE-C6C4C6DFE9F2}" presName="compNode" presStyleCnt="0"/>
      <dgm:spPr/>
    </dgm:pt>
    <dgm:pt modelId="{F21D6CA5-B50F-41D3-9295-BA9438EF5D34}" type="pres">
      <dgm:prSet presAssocID="{45A34156-AB68-854B-B8EE-C6C4C6DFE9F2}" presName="iconBgRect" presStyleLbl="bgShp" presStyleIdx="1" presStyleCnt="2"/>
      <dgm:spPr/>
    </dgm:pt>
    <dgm:pt modelId="{56FF74A0-0983-4BF2-B8FB-9A50A0C28FE3}" type="pres">
      <dgm:prSet presAssocID="{45A34156-AB68-854B-B8EE-C6C4C6DFE9F2}"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Gavel"/>
        </a:ext>
      </dgm:extLst>
    </dgm:pt>
    <dgm:pt modelId="{846E8915-4E3A-4BAA-9F4D-78FCB8165B53}" type="pres">
      <dgm:prSet presAssocID="{45A34156-AB68-854B-B8EE-C6C4C6DFE9F2}" presName="spaceRect" presStyleCnt="0"/>
      <dgm:spPr/>
    </dgm:pt>
    <dgm:pt modelId="{4156CCED-034D-44CC-8B59-11548BFBE2AA}" type="pres">
      <dgm:prSet presAssocID="{45A34156-AB68-854B-B8EE-C6C4C6DFE9F2}" presName="textRect" presStyleLbl="revTx" presStyleIdx="1" presStyleCnt="2">
        <dgm:presLayoutVars>
          <dgm:chMax val="1"/>
          <dgm:chPref val="1"/>
        </dgm:presLayoutVars>
      </dgm:prSet>
      <dgm:spPr/>
    </dgm:pt>
  </dgm:ptLst>
  <dgm:cxnLst>
    <dgm:cxn modelId="{2654D602-DF49-A04C-B774-9343CCAE69DF}" type="presOf" srcId="{45A34156-AB68-854B-B8EE-C6C4C6DFE9F2}" destId="{4156CCED-034D-44CC-8B59-11548BFBE2AA}" srcOrd="0" destOrd="0" presId="urn:microsoft.com/office/officeart/2018/5/layout/IconCircleLabelList"/>
    <dgm:cxn modelId="{0ED26B54-8777-4647-9955-569F11183FC4}" srcId="{386B7FC9-6577-074A-BEE6-36DCE3EE1D53}" destId="{2C886D8E-D235-594F-938F-4A8B79CF93F1}" srcOrd="0" destOrd="0" parTransId="{B79FC237-E498-3843-BEBD-1630DE7D7D37}" sibTransId="{8B216C31-46D6-E348-BB06-F531F8430935}"/>
    <dgm:cxn modelId="{EA5AD376-7AC9-594F-8212-82A3D9F880DB}" type="presOf" srcId="{386B7FC9-6577-074A-BEE6-36DCE3EE1D53}" destId="{8E16D5AE-CFF3-4260-B473-8B40AF3ABAFF}" srcOrd="0" destOrd="0" presId="urn:microsoft.com/office/officeart/2018/5/layout/IconCircleLabelList"/>
    <dgm:cxn modelId="{7AF363D8-3CD6-5848-803F-5217C6EA4CB1}" srcId="{386B7FC9-6577-074A-BEE6-36DCE3EE1D53}" destId="{45A34156-AB68-854B-B8EE-C6C4C6DFE9F2}" srcOrd="1" destOrd="0" parTransId="{0760BE6E-D9A3-324E-8B58-54E8FEC0597C}" sibTransId="{37297772-4EAD-414F-9390-2D3CCE1DD6FA}"/>
    <dgm:cxn modelId="{2EB17AF6-AD18-C540-908C-C47BCA610EBE}" type="presOf" srcId="{2C886D8E-D235-594F-938F-4A8B79CF93F1}" destId="{0861BA97-26F7-4BB0-B1C5-24C1A9F8A59A}" srcOrd="0" destOrd="0" presId="urn:microsoft.com/office/officeart/2018/5/layout/IconCircleLabelList"/>
    <dgm:cxn modelId="{3D6674A2-4EF7-DB4F-B95A-E3B469D2EAA9}" type="presParOf" srcId="{8E16D5AE-CFF3-4260-B473-8B40AF3ABAFF}" destId="{AE37BA9F-06A2-4769-9033-F97580EA75BE}" srcOrd="0" destOrd="0" presId="urn:microsoft.com/office/officeart/2018/5/layout/IconCircleLabelList"/>
    <dgm:cxn modelId="{60B33FF7-8C6B-8F4B-87D2-A3D7D30947C7}" type="presParOf" srcId="{AE37BA9F-06A2-4769-9033-F97580EA75BE}" destId="{A8EC622A-4417-4EA2-A709-034C15350CA2}" srcOrd="0" destOrd="0" presId="urn:microsoft.com/office/officeart/2018/5/layout/IconCircleLabelList"/>
    <dgm:cxn modelId="{BFC4107E-2612-6A49-9D68-519C5C4C377E}" type="presParOf" srcId="{AE37BA9F-06A2-4769-9033-F97580EA75BE}" destId="{38891C74-08D3-46C2-B93B-946186B720D6}" srcOrd="1" destOrd="0" presId="urn:microsoft.com/office/officeart/2018/5/layout/IconCircleLabelList"/>
    <dgm:cxn modelId="{D6701697-9983-2549-B009-64ECFD325E37}" type="presParOf" srcId="{AE37BA9F-06A2-4769-9033-F97580EA75BE}" destId="{47D6F080-F12E-4C97-B9EE-E3EDBF895D59}" srcOrd="2" destOrd="0" presId="urn:microsoft.com/office/officeart/2018/5/layout/IconCircleLabelList"/>
    <dgm:cxn modelId="{1921C6CC-FF4B-934C-B4CE-A5002C85E6DC}" type="presParOf" srcId="{AE37BA9F-06A2-4769-9033-F97580EA75BE}" destId="{0861BA97-26F7-4BB0-B1C5-24C1A9F8A59A}" srcOrd="3" destOrd="0" presId="urn:microsoft.com/office/officeart/2018/5/layout/IconCircleLabelList"/>
    <dgm:cxn modelId="{39E5E38E-9286-E144-8093-21613365C719}" type="presParOf" srcId="{8E16D5AE-CFF3-4260-B473-8B40AF3ABAFF}" destId="{539196D2-8222-477E-BB6F-E70686A6DBC0}" srcOrd="1" destOrd="0" presId="urn:microsoft.com/office/officeart/2018/5/layout/IconCircleLabelList"/>
    <dgm:cxn modelId="{1A1E4C7B-4702-FC4A-A34A-80BC4028009C}" type="presParOf" srcId="{8E16D5AE-CFF3-4260-B473-8B40AF3ABAFF}" destId="{F46E0157-6FB4-4536-8F8D-E1466E32ED28}" srcOrd="2" destOrd="0" presId="urn:microsoft.com/office/officeart/2018/5/layout/IconCircleLabelList"/>
    <dgm:cxn modelId="{DFA659E4-6AFA-D743-ACAA-120A0A2793E6}" type="presParOf" srcId="{F46E0157-6FB4-4536-8F8D-E1466E32ED28}" destId="{F21D6CA5-B50F-41D3-9295-BA9438EF5D34}" srcOrd="0" destOrd="0" presId="urn:microsoft.com/office/officeart/2018/5/layout/IconCircleLabelList"/>
    <dgm:cxn modelId="{C090B81E-EAB2-F54E-8CB8-9F81B4560FD1}" type="presParOf" srcId="{F46E0157-6FB4-4536-8F8D-E1466E32ED28}" destId="{56FF74A0-0983-4BF2-B8FB-9A50A0C28FE3}" srcOrd="1" destOrd="0" presId="urn:microsoft.com/office/officeart/2018/5/layout/IconCircleLabelList"/>
    <dgm:cxn modelId="{1140A07A-6984-974D-8F0A-4F8E0B91A48F}" type="presParOf" srcId="{F46E0157-6FB4-4536-8F8D-E1466E32ED28}" destId="{846E8915-4E3A-4BAA-9F4D-78FCB8165B53}" srcOrd="2" destOrd="0" presId="urn:microsoft.com/office/officeart/2018/5/layout/IconCircleLabelList"/>
    <dgm:cxn modelId="{94378685-D984-9449-904C-508013DF85AF}" type="presParOf" srcId="{F46E0157-6FB4-4536-8F8D-E1466E32ED28}" destId="{4156CCED-034D-44CC-8B59-11548BFBE2AA}"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2A80FE7-9E7C-4458-A27C-6B08735E5A48}" type="doc">
      <dgm:prSet loTypeId="urn:microsoft.com/office/officeart/2005/8/layout/vProcess5" loCatId="process" qsTypeId="urn:microsoft.com/office/officeart/2005/8/quickstyle/simple2" qsCatId="simple" csTypeId="urn:microsoft.com/office/officeart/2005/8/colors/colorful1" csCatId="colorful" phldr="1"/>
      <dgm:spPr/>
      <dgm:t>
        <a:bodyPr/>
        <a:lstStyle/>
        <a:p>
          <a:endParaRPr lang="en-US"/>
        </a:p>
      </dgm:t>
    </dgm:pt>
    <dgm:pt modelId="{143C65CE-E29B-41E9-B19C-17409628CAF6}">
      <dgm:prSet/>
      <dgm:spPr/>
      <dgm:t>
        <a:bodyPr/>
        <a:lstStyle/>
        <a:p>
          <a:r>
            <a:rPr lang="en-US" dirty="0"/>
            <a:t>Stand-alone Chapter on temporary entry for business persons;</a:t>
          </a:r>
        </a:p>
      </dgm:t>
    </dgm:pt>
    <dgm:pt modelId="{51495828-1640-417D-9F53-A22DEE4A48F1}" type="parTrans" cxnId="{6A97664B-307D-459D-BF26-EE82E31B328E}">
      <dgm:prSet/>
      <dgm:spPr/>
      <dgm:t>
        <a:bodyPr/>
        <a:lstStyle/>
        <a:p>
          <a:endParaRPr lang="en-US"/>
        </a:p>
      </dgm:t>
    </dgm:pt>
    <dgm:pt modelId="{9C48BBBE-B6EF-4DC9-8FD0-147166C238D0}" type="sibTrans" cxnId="{6A97664B-307D-459D-BF26-EE82E31B328E}">
      <dgm:prSet/>
      <dgm:spPr/>
      <dgm:t>
        <a:bodyPr/>
        <a:lstStyle/>
        <a:p>
          <a:endParaRPr lang="en-US"/>
        </a:p>
      </dgm:t>
    </dgm:pt>
    <dgm:pt modelId="{89D4C808-A555-4B37-8687-2125245E2030}">
      <dgm:prSet/>
      <dgm:spPr/>
      <dgm:t>
        <a:bodyPr/>
        <a:lstStyle/>
        <a:p>
          <a:r>
            <a:rPr lang="en-US" dirty="0"/>
            <a:t>Commitment to market access on the basis of reciprocity;</a:t>
          </a:r>
        </a:p>
      </dgm:t>
    </dgm:pt>
    <dgm:pt modelId="{E6B9E5CE-5264-4BEF-A199-48D10FFCCEBD}" type="parTrans" cxnId="{2FC30325-1849-47DE-A2F5-2B3B0EC17B1B}">
      <dgm:prSet/>
      <dgm:spPr/>
      <dgm:t>
        <a:bodyPr/>
        <a:lstStyle/>
        <a:p>
          <a:endParaRPr lang="en-US"/>
        </a:p>
      </dgm:t>
    </dgm:pt>
    <dgm:pt modelId="{7FC9F753-8886-485C-8ACB-8B611B11F4DE}" type="sibTrans" cxnId="{2FC30325-1849-47DE-A2F5-2B3B0EC17B1B}">
      <dgm:prSet/>
      <dgm:spPr/>
      <dgm:t>
        <a:bodyPr/>
        <a:lstStyle/>
        <a:p>
          <a:endParaRPr lang="en-US"/>
        </a:p>
      </dgm:t>
    </dgm:pt>
    <dgm:pt modelId="{9DD64C1C-E3B7-4DFD-B2B0-963B16507A37}">
      <dgm:prSet/>
      <dgm:spPr/>
      <dgm:t>
        <a:bodyPr/>
        <a:lstStyle/>
        <a:p>
          <a:r>
            <a:rPr lang="en-US" dirty="0"/>
            <a:t>Preservation the right to regulate domestic </a:t>
          </a:r>
          <a:r>
            <a:rPr lang="en-US" dirty="0" err="1"/>
            <a:t>labour</a:t>
          </a:r>
          <a:r>
            <a:rPr lang="en-US" dirty="0"/>
            <a:t> market, including through licensing and certification;</a:t>
          </a:r>
        </a:p>
      </dgm:t>
    </dgm:pt>
    <dgm:pt modelId="{BE2B5E78-25BD-4EBF-A90C-EBE1F0DB599B}" type="parTrans" cxnId="{7B463A67-3E68-40C9-B685-FDA1DCB4DA2F}">
      <dgm:prSet/>
      <dgm:spPr/>
      <dgm:t>
        <a:bodyPr/>
        <a:lstStyle/>
        <a:p>
          <a:endParaRPr lang="en-US"/>
        </a:p>
      </dgm:t>
    </dgm:pt>
    <dgm:pt modelId="{5D7F154A-1995-4583-847D-2C27BCE3D78B}" type="sibTrans" cxnId="{7B463A67-3E68-40C9-B685-FDA1DCB4DA2F}">
      <dgm:prSet/>
      <dgm:spPr/>
      <dgm:t>
        <a:bodyPr/>
        <a:lstStyle/>
        <a:p>
          <a:endParaRPr lang="en-US"/>
        </a:p>
      </dgm:t>
    </dgm:pt>
    <dgm:pt modelId="{3F774F61-71D0-4C69-9893-4FD3EF8BDDA4}">
      <dgm:prSet/>
      <dgm:spPr/>
      <dgm:t>
        <a:bodyPr/>
        <a:lstStyle/>
        <a:p>
          <a:r>
            <a:rPr lang="en-US" dirty="0"/>
            <a:t>Mutual Recognition Arrangement is very essential.</a:t>
          </a:r>
        </a:p>
      </dgm:t>
    </dgm:pt>
    <dgm:pt modelId="{3751877D-3CDC-4ACD-88FE-7B588FA078A8}" type="parTrans" cxnId="{8BF2FD21-09B2-43CD-8CAF-0AAE86F0019B}">
      <dgm:prSet/>
      <dgm:spPr/>
      <dgm:t>
        <a:bodyPr/>
        <a:lstStyle/>
        <a:p>
          <a:endParaRPr lang="en-US"/>
        </a:p>
      </dgm:t>
    </dgm:pt>
    <dgm:pt modelId="{EB6048DF-2AED-4DFE-9FF7-633CAB8C3D8F}" type="sibTrans" cxnId="{8BF2FD21-09B2-43CD-8CAF-0AAE86F0019B}">
      <dgm:prSet/>
      <dgm:spPr/>
      <dgm:t>
        <a:bodyPr/>
        <a:lstStyle/>
        <a:p>
          <a:endParaRPr lang="en-US"/>
        </a:p>
      </dgm:t>
    </dgm:pt>
    <dgm:pt modelId="{1DC6BD50-7A77-104B-B56F-74E4CBB463D4}" type="pres">
      <dgm:prSet presAssocID="{02A80FE7-9E7C-4458-A27C-6B08735E5A48}" presName="outerComposite" presStyleCnt="0">
        <dgm:presLayoutVars>
          <dgm:chMax val="5"/>
          <dgm:dir/>
          <dgm:resizeHandles val="exact"/>
        </dgm:presLayoutVars>
      </dgm:prSet>
      <dgm:spPr/>
    </dgm:pt>
    <dgm:pt modelId="{423B80D6-A857-A445-845A-AEB2320C7D38}" type="pres">
      <dgm:prSet presAssocID="{02A80FE7-9E7C-4458-A27C-6B08735E5A48}" presName="dummyMaxCanvas" presStyleCnt="0">
        <dgm:presLayoutVars/>
      </dgm:prSet>
      <dgm:spPr/>
    </dgm:pt>
    <dgm:pt modelId="{2AA5E488-AC0C-2447-B57D-83F35E2E22F1}" type="pres">
      <dgm:prSet presAssocID="{02A80FE7-9E7C-4458-A27C-6B08735E5A48}" presName="FourNodes_1" presStyleLbl="node1" presStyleIdx="0" presStyleCnt="4">
        <dgm:presLayoutVars>
          <dgm:bulletEnabled val="1"/>
        </dgm:presLayoutVars>
      </dgm:prSet>
      <dgm:spPr/>
    </dgm:pt>
    <dgm:pt modelId="{2C80A1FC-A874-8F48-B421-BDB5F843D31C}" type="pres">
      <dgm:prSet presAssocID="{02A80FE7-9E7C-4458-A27C-6B08735E5A48}" presName="FourNodes_2" presStyleLbl="node1" presStyleIdx="1" presStyleCnt="4">
        <dgm:presLayoutVars>
          <dgm:bulletEnabled val="1"/>
        </dgm:presLayoutVars>
      </dgm:prSet>
      <dgm:spPr/>
    </dgm:pt>
    <dgm:pt modelId="{B32CDA3C-BE03-4F4A-B6E1-0F270B50F392}" type="pres">
      <dgm:prSet presAssocID="{02A80FE7-9E7C-4458-A27C-6B08735E5A48}" presName="FourNodes_3" presStyleLbl="node1" presStyleIdx="2" presStyleCnt="4">
        <dgm:presLayoutVars>
          <dgm:bulletEnabled val="1"/>
        </dgm:presLayoutVars>
      </dgm:prSet>
      <dgm:spPr/>
    </dgm:pt>
    <dgm:pt modelId="{A826A6C7-F9BA-1143-96FB-A2BEA9F03CBC}" type="pres">
      <dgm:prSet presAssocID="{02A80FE7-9E7C-4458-A27C-6B08735E5A48}" presName="FourNodes_4" presStyleLbl="node1" presStyleIdx="3" presStyleCnt="4">
        <dgm:presLayoutVars>
          <dgm:bulletEnabled val="1"/>
        </dgm:presLayoutVars>
      </dgm:prSet>
      <dgm:spPr/>
    </dgm:pt>
    <dgm:pt modelId="{1AFD4417-CCDB-FD4F-9F91-CD8300D20FFF}" type="pres">
      <dgm:prSet presAssocID="{02A80FE7-9E7C-4458-A27C-6B08735E5A48}" presName="FourConn_1-2" presStyleLbl="fgAccFollowNode1" presStyleIdx="0" presStyleCnt="3">
        <dgm:presLayoutVars>
          <dgm:bulletEnabled val="1"/>
        </dgm:presLayoutVars>
      </dgm:prSet>
      <dgm:spPr/>
    </dgm:pt>
    <dgm:pt modelId="{92F60EE6-E164-124B-ADDF-6A6CB5D69413}" type="pres">
      <dgm:prSet presAssocID="{02A80FE7-9E7C-4458-A27C-6B08735E5A48}" presName="FourConn_2-3" presStyleLbl="fgAccFollowNode1" presStyleIdx="1" presStyleCnt="3">
        <dgm:presLayoutVars>
          <dgm:bulletEnabled val="1"/>
        </dgm:presLayoutVars>
      </dgm:prSet>
      <dgm:spPr/>
    </dgm:pt>
    <dgm:pt modelId="{D1A51A54-78B3-504E-A3F5-E89CAEDD1EDF}" type="pres">
      <dgm:prSet presAssocID="{02A80FE7-9E7C-4458-A27C-6B08735E5A48}" presName="FourConn_3-4" presStyleLbl="fgAccFollowNode1" presStyleIdx="2" presStyleCnt="3">
        <dgm:presLayoutVars>
          <dgm:bulletEnabled val="1"/>
        </dgm:presLayoutVars>
      </dgm:prSet>
      <dgm:spPr/>
    </dgm:pt>
    <dgm:pt modelId="{78A5AEAD-CC66-5249-B75F-A1E959A05252}" type="pres">
      <dgm:prSet presAssocID="{02A80FE7-9E7C-4458-A27C-6B08735E5A48}" presName="FourNodes_1_text" presStyleLbl="node1" presStyleIdx="3" presStyleCnt="4">
        <dgm:presLayoutVars>
          <dgm:bulletEnabled val="1"/>
        </dgm:presLayoutVars>
      </dgm:prSet>
      <dgm:spPr/>
    </dgm:pt>
    <dgm:pt modelId="{05FCD2BB-7400-4B45-8A50-D074271871E1}" type="pres">
      <dgm:prSet presAssocID="{02A80FE7-9E7C-4458-A27C-6B08735E5A48}" presName="FourNodes_2_text" presStyleLbl="node1" presStyleIdx="3" presStyleCnt="4">
        <dgm:presLayoutVars>
          <dgm:bulletEnabled val="1"/>
        </dgm:presLayoutVars>
      </dgm:prSet>
      <dgm:spPr/>
    </dgm:pt>
    <dgm:pt modelId="{D0B5C94D-2CF8-1B46-A795-DA0761E25C43}" type="pres">
      <dgm:prSet presAssocID="{02A80FE7-9E7C-4458-A27C-6B08735E5A48}" presName="FourNodes_3_text" presStyleLbl="node1" presStyleIdx="3" presStyleCnt="4">
        <dgm:presLayoutVars>
          <dgm:bulletEnabled val="1"/>
        </dgm:presLayoutVars>
      </dgm:prSet>
      <dgm:spPr/>
    </dgm:pt>
    <dgm:pt modelId="{B449841D-9376-2C47-A8DB-DEF1A9DB1326}" type="pres">
      <dgm:prSet presAssocID="{02A80FE7-9E7C-4458-A27C-6B08735E5A48}" presName="FourNodes_4_text" presStyleLbl="node1" presStyleIdx="3" presStyleCnt="4">
        <dgm:presLayoutVars>
          <dgm:bulletEnabled val="1"/>
        </dgm:presLayoutVars>
      </dgm:prSet>
      <dgm:spPr/>
    </dgm:pt>
  </dgm:ptLst>
  <dgm:cxnLst>
    <dgm:cxn modelId="{8DD11E1F-C301-8049-8577-20F627949D96}" type="presOf" srcId="{89D4C808-A555-4B37-8687-2125245E2030}" destId="{05FCD2BB-7400-4B45-8A50-D074271871E1}" srcOrd="1" destOrd="0" presId="urn:microsoft.com/office/officeart/2005/8/layout/vProcess5"/>
    <dgm:cxn modelId="{8BF2FD21-09B2-43CD-8CAF-0AAE86F0019B}" srcId="{02A80FE7-9E7C-4458-A27C-6B08735E5A48}" destId="{3F774F61-71D0-4C69-9893-4FD3EF8BDDA4}" srcOrd="3" destOrd="0" parTransId="{3751877D-3CDC-4ACD-88FE-7B588FA078A8}" sibTransId="{EB6048DF-2AED-4DFE-9FF7-633CAB8C3D8F}"/>
    <dgm:cxn modelId="{2FC30325-1849-47DE-A2F5-2B3B0EC17B1B}" srcId="{02A80FE7-9E7C-4458-A27C-6B08735E5A48}" destId="{89D4C808-A555-4B37-8687-2125245E2030}" srcOrd="1" destOrd="0" parTransId="{E6B9E5CE-5264-4BEF-A199-48D10FFCCEBD}" sibTransId="{7FC9F753-8886-485C-8ACB-8B611B11F4DE}"/>
    <dgm:cxn modelId="{0C644C46-7EC1-EE45-8AD4-E9A1661B9134}" type="presOf" srcId="{3F774F61-71D0-4C69-9893-4FD3EF8BDDA4}" destId="{A826A6C7-F9BA-1143-96FB-A2BEA9F03CBC}" srcOrd="0" destOrd="0" presId="urn:microsoft.com/office/officeart/2005/8/layout/vProcess5"/>
    <dgm:cxn modelId="{7B463A67-3E68-40C9-B685-FDA1DCB4DA2F}" srcId="{02A80FE7-9E7C-4458-A27C-6B08735E5A48}" destId="{9DD64C1C-E3B7-4DFD-B2B0-963B16507A37}" srcOrd="2" destOrd="0" parTransId="{BE2B5E78-25BD-4EBF-A90C-EBE1F0DB599B}" sibTransId="{5D7F154A-1995-4583-847D-2C27BCE3D78B}"/>
    <dgm:cxn modelId="{6A97664B-307D-459D-BF26-EE82E31B328E}" srcId="{02A80FE7-9E7C-4458-A27C-6B08735E5A48}" destId="{143C65CE-E29B-41E9-B19C-17409628CAF6}" srcOrd="0" destOrd="0" parTransId="{51495828-1640-417D-9F53-A22DEE4A48F1}" sibTransId="{9C48BBBE-B6EF-4DC9-8FD0-147166C238D0}"/>
    <dgm:cxn modelId="{14E79887-FE73-EA4D-8820-D6563BA223A8}" type="presOf" srcId="{9DD64C1C-E3B7-4DFD-B2B0-963B16507A37}" destId="{D0B5C94D-2CF8-1B46-A795-DA0761E25C43}" srcOrd="1" destOrd="0" presId="urn:microsoft.com/office/officeart/2005/8/layout/vProcess5"/>
    <dgm:cxn modelId="{45C1F08E-538B-2C46-8C3C-131596266B59}" type="presOf" srcId="{143C65CE-E29B-41E9-B19C-17409628CAF6}" destId="{78A5AEAD-CC66-5249-B75F-A1E959A05252}" srcOrd="1" destOrd="0" presId="urn:microsoft.com/office/officeart/2005/8/layout/vProcess5"/>
    <dgm:cxn modelId="{0F04F292-8338-4143-985F-44353040454A}" type="presOf" srcId="{9C48BBBE-B6EF-4DC9-8FD0-147166C238D0}" destId="{1AFD4417-CCDB-FD4F-9F91-CD8300D20FFF}" srcOrd="0" destOrd="0" presId="urn:microsoft.com/office/officeart/2005/8/layout/vProcess5"/>
    <dgm:cxn modelId="{8A229D9C-F3C0-E74C-9B0B-876BD2E5E014}" type="presOf" srcId="{3F774F61-71D0-4C69-9893-4FD3EF8BDDA4}" destId="{B449841D-9376-2C47-A8DB-DEF1A9DB1326}" srcOrd="1" destOrd="0" presId="urn:microsoft.com/office/officeart/2005/8/layout/vProcess5"/>
    <dgm:cxn modelId="{F151AF9D-7C63-7548-891E-A853690E8E32}" type="presOf" srcId="{5D7F154A-1995-4583-847D-2C27BCE3D78B}" destId="{D1A51A54-78B3-504E-A3F5-E89CAEDD1EDF}" srcOrd="0" destOrd="0" presId="urn:microsoft.com/office/officeart/2005/8/layout/vProcess5"/>
    <dgm:cxn modelId="{2BB582B4-CA6B-3642-8469-A63176B8AE6A}" type="presOf" srcId="{7FC9F753-8886-485C-8ACB-8B611B11F4DE}" destId="{92F60EE6-E164-124B-ADDF-6A6CB5D69413}" srcOrd="0" destOrd="0" presId="urn:microsoft.com/office/officeart/2005/8/layout/vProcess5"/>
    <dgm:cxn modelId="{3166B4D3-5824-6042-ACEF-85BBBE4F9980}" type="presOf" srcId="{02A80FE7-9E7C-4458-A27C-6B08735E5A48}" destId="{1DC6BD50-7A77-104B-B56F-74E4CBB463D4}" srcOrd="0" destOrd="0" presId="urn:microsoft.com/office/officeart/2005/8/layout/vProcess5"/>
    <dgm:cxn modelId="{02251ADF-D6AE-6248-9A64-81E9C5938F0C}" type="presOf" srcId="{9DD64C1C-E3B7-4DFD-B2B0-963B16507A37}" destId="{B32CDA3C-BE03-4F4A-B6E1-0F270B50F392}" srcOrd="0" destOrd="0" presId="urn:microsoft.com/office/officeart/2005/8/layout/vProcess5"/>
    <dgm:cxn modelId="{ADE4A1EF-F217-BE46-A98A-5FF975E9AEAB}" type="presOf" srcId="{143C65CE-E29B-41E9-B19C-17409628CAF6}" destId="{2AA5E488-AC0C-2447-B57D-83F35E2E22F1}" srcOrd="0" destOrd="0" presId="urn:microsoft.com/office/officeart/2005/8/layout/vProcess5"/>
    <dgm:cxn modelId="{1BC421F2-AF34-DC4C-8758-95C19E2A657C}" type="presOf" srcId="{89D4C808-A555-4B37-8687-2125245E2030}" destId="{2C80A1FC-A874-8F48-B421-BDB5F843D31C}" srcOrd="0" destOrd="0" presId="urn:microsoft.com/office/officeart/2005/8/layout/vProcess5"/>
    <dgm:cxn modelId="{391CBD04-C50E-B644-9AFC-BDF9F754EFDE}" type="presParOf" srcId="{1DC6BD50-7A77-104B-B56F-74E4CBB463D4}" destId="{423B80D6-A857-A445-845A-AEB2320C7D38}" srcOrd="0" destOrd="0" presId="urn:microsoft.com/office/officeart/2005/8/layout/vProcess5"/>
    <dgm:cxn modelId="{9F670A9D-5F56-594F-8C24-DE7986815CFB}" type="presParOf" srcId="{1DC6BD50-7A77-104B-B56F-74E4CBB463D4}" destId="{2AA5E488-AC0C-2447-B57D-83F35E2E22F1}" srcOrd="1" destOrd="0" presId="urn:microsoft.com/office/officeart/2005/8/layout/vProcess5"/>
    <dgm:cxn modelId="{184F74A0-05B6-4B41-8E0A-59B8223F7010}" type="presParOf" srcId="{1DC6BD50-7A77-104B-B56F-74E4CBB463D4}" destId="{2C80A1FC-A874-8F48-B421-BDB5F843D31C}" srcOrd="2" destOrd="0" presId="urn:microsoft.com/office/officeart/2005/8/layout/vProcess5"/>
    <dgm:cxn modelId="{A99CE697-A367-694F-96EE-1593F5CD5894}" type="presParOf" srcId="{1DC6BD50-7A77-104B-B56F-74E4CBB463D4}" destId="{B32CDA3C-BE03-4F4A-B6E1-0F270B50F392}" srcOrd="3" destOrd="0" presId="urn:microsoft.com/office/officeart/2005/8/layout/vProcess5"/>
    <dgm:cxn modelId="{13DDADD4-03F8-AF43-AC69-AF278B3C4063}" type="presParOf" srcId="{1DC6BD50-7A77-104B-B56F-74E4CBB463D4}" destId="{A826A6C7-F9BA-1143-96FB-A2BEA9F03CBC}" srcOrd="4" destOrd="0" presId="urn:microsoft.com/office/officeart/2005/8/layout/vProcess5"/>
    <dgm:cxn modelId="{E380BC3E-3700-E442-AA86-A7275AD1C2D1}" type="presParOf" srcId="{1DC6BD50-7A77-104B-B56F-74E4CBB463D4}" destId="{1AFD4417-CCDB-FD4F-9F91-CD8300D20FFF}" srcOrd="5" destOrd="0" presId="urn:microsoft.com/office/officeart/2005/8/layout/vProcess5"/>
    <dgm:cxn modelId="{97AA84F5-7D05-2C47-A5AB-C8B5C50FF156}" type="presParOf" srcId="{1DC6BD50-7A77-104B-B56F-74E4CBB463D4}" destId="{92F60EE6-E164-124B-ADDF-6A6CB5D69413}" srcOrd="6" destOrd="0" presId="urn:microsoft.com/office/officeart/2005/8/layout/vProcess5"/>
    <dgm:cxn modelId="{1A6E2575-C8FC-8A4A-A106-14FC074D527B}" type="presParOf" srcId="{1DC6BD50-7A77-104B-B56F-74E4CBB463D4}" destId="{D1A51A54-78B3-504E-A3F5-E89CAEDD1EDF}" srcOrd="7" destOrd="0" presId="urn:microsoft.com/office/officeart/2005/8/layout/vProcess5"/>
    <dgm:cxn modelId="{C4BAD76D-9EC4-B04E-B47E-32597B1E1E96}" type="presParOf" srcId="{1DC6BD50-7A77-104B-B56F-74E4CBB463D4}" destId="{78A5AEAD-CC66-5249-B75F-A1E959A05252}" srcOrd="8" destOrd="0" presId="urn:microsoft.com/office/officeart/2005/8/layout/vProcess5"/>
    <dgm:cxn modelId="{A630E233-9FE7-1143-9A5F-5F714ADD0BDD}" type="presParOf" srcId="{1DC6BD50-7A77-104B-B56F-74E4CBB463D4}" destId="{05FCD2BB-7400-4B45-8A50-D074271871E1}" srcOrd="9" destOrd="0" presId="urn:microsoft.com/office/officeart/2005/8/layout/vProcess5"/>
    <dgm:cxn modelId="{AA96420E-57F9-F946-BF9D-F96BE31DA5CE}" type="presParOf" srcId="{1DC6BD50-7A77-104B-B56F-74E4CBB463D4}" destId="{D0B5C94D-2CF8-1B46-A795-DA0761E25C43}" srcOrd="10" destOrd="0" presId="urn:microsoft.com/office/officeart/2005/8/layout/vProcess5"/>
    <dgm:cxn modelId="{45D6A16D-B85A-9A4E-9705-59C3F86D7147}" type="presParOf" srcId="{1DC6BD50-7A77-104B-B56F-74E4CBB463D4}" destId="{B449841D-9376-2C47-A8DB-DEF1A9DB1326}" srcOrd="11" destOrd="0" presId="urn:microsoft.com/office/officeart/2005/8/layout/vProcess5"/>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2BBEA28-BDD7-A949-A29B-BA73722611C4}" type="doc">
      <dgm:prSet loTypeId="urn:microsoft.com/office/officeart/2005/8/layout/chevron1" loCatId="" qsTypeId="urn:microsoft.com/office/officeart/2005/8/quickstyle/simple1" qsCatId="simple" csTypeId="urn:microsoft.com/office/officeart/2005/8/colors/accent1_2" csCatId="accent1" phldr="1"/>
      <dgm:spPr/>
    </dgm:pt>
    <dgm:pt modelId="{1E171037-1994-BD43-8823-AD36FA8F70E8}">
      <dgm:prSet phldrT="[Text]"/>
      <dgm:spPr/>
      <dgm:t>
        <a:bodyPr/>
        <a:lstStyle/>
        <a:p>
          <a:r>
            <a:rPr lang="en-US" dirty="0"/>
            <a:t>critical role to economy</a:t>
          </a:r>
        </a:p>
      </dgm:t>
    </dgm:pt>
    <dgm:pt modelId="{F4DACE13-B29F-6946-B524-8BC16A456233}" type="parTrans" cxnId="{14B093CB-6778-104B-9447-E4697BC6F5E7}">
      <dgm:prSet/>
      <dgm:spPr/>
      <dgm:t>
        <a:bodyPr/>
        <a:lstStyle/>
        <a:p>
          <a:endParaRPr lang="en-US"/>
        </a:p>
      </dgm:t>
    </dgm:pt>
    <dgm:pt modelId="{FEEF86D6-B641-E146-A2DE-37DC4168D6C3}" type="sibTrans" cxnId="{14B093CB-6778-104B-9447-E4697BC6F5E7}">
      <dgm:prSet/>
      <dgm:spPr/>
      <dgm:t>
        <a:bodyPr/>
        <a:lstStyle/>
        <a:p>
          <a:endParaRPr lang="en-US"/>
        </a:p>
      </dgm:t>
    </dgm:pt>
    <dgm:pt modelId="{54EF0FF3-3DEC-DD47-8648-FDFDA748D907}">
      <dgm:prSet phldrT="[Text]"/>
      <dgm:spPr/>
      <dgm:t>
        <a:bodyPr/>
        <a:lstStyle/>
        <a:p>
          <a:r>
            <a:rPr lang="en-US" dirty="0"/>
            <a:t>Separate chapter</a:t>
          </a:r>
        </a:p>
      </dgm:t>
    </dgm:pt>
    <dgm:pt modelId="{AA5204E7-0B38-344F-BACF-03769EFF4D63}" type="parTrans" cxnId="{7E76BB4B-7AC1-444A-B53E-741B054B9C55}">
      <dgm:prSet/>
      <dgm:spPr/>
      <dgm:t>
        <a:bodyPr/>
        <a:lstStyle/>
        <a:p>
          <a:endParaRPr lang="en-US"/>
        </a:p>
      </dgm:t>
    </dgm:pt>
    <dgm:pt modelId="{9797FDAB-8270-484E-86B4-C61FA6FE1118}" type="sibTrans" cxnId="{7E76BB4B-7AC1-444A-B53E-741B054B9C55}">
      <dgm:prSet/>
      <dgm:spPr/>
      <dgm:t>
        <a:bodyPr/>
        <a:lstStyle/>
        <a:p>
          <a:endParaRPr lang="en-US"/>
        </a:p>
      </dgm:t>
    </dgm:pt>
    <dgm:pt modelId="{91D7D2BD-4654-184C-BA50-3C74A3D66358}">
      <dgm:prSet phldrT="[Text]"/>
      <dgm:spPr/>
      <dgm:t>
        <a:bodyPr/>
        <a:lstStyle/>
        <a:p>
          <a:r>
            <a:rPr lang="en-US" dirty="0"/>
            <a:t>problem of liberalization</a:t>
          </a:r>
        </a:p>
      </dgm:t>
    </dgm:pt>
    <dgm:pt modelId="{61C57050-C50E-914A-887F-111D89714A59}" type="parTrans" cxnId="{EF3D015B-554F-6648-AB79-1BE381D625DD}">
      <dgm:prSet/>
      <dgm:spPr/>
      <dgm:t>
        <a:bodyPr/>
        <a:lstStyle/>
        <a:p>
          <a:endParaRPr lang="en-US"/>
        </a:p>
      </dgm:t>
    </dgm:pt>
    <dgm:pt modelId="{D7B59F70-A157-7448-BD40-F1418EE11513}" type="sibTrans" cxnId="{EF3D015B-554F-6648-AB79-1BE381D625DD}">
      <dgm:prSet/>
      <dgm:spPr/>
      <dgm:t>
        <a:bodyPr/>
        <a:lstStyle/>
        <a:p>
          <a:endParaRPr lang="en-US"/>
        </a:p>
      </dgm:t>
    </dgm:pt>
    <dgm:pt modelId="{12E201C0-2F65-BF4E-A86E-BCB7E1009450}" type="pres">
      <dgm:prSet presAssocID="{C2BBEA28-BDD7-A949-A29B-BA73722611C4}" presName="Name0" presStyleCnt="0">
        <dgm:presLayoutVars>
          <dgm:dir/>
          <dgm:animLvl val="lvl"/>
          <dgm:resizeHandles val="exact"/>
        </dgm:presLayoutVars>
      </dgm:prSet>
      <dgm:spPr/>
    </dgm:pt>
    <dgm:pt modelId="{24A9717B-BBE8-1641-8061-F601E1019A00}" type="pres">
      <dgm:prSet presAssocID="{1E171037-1994-BD43-8823-AD36FA8F70E8}" presName="parTxOnly" presStyleLbl="node1" presStyleIdx="0" presStyleCnt="3">
        <dgm:presLayoutVars>
          <dgm:chMax val="0"/>
          <dgm:chPref val="0"/>
          <dgm:bulletEnabled val="1"/>
        </dgm:presLayoutVars>
      </dgm:prSet>
      <dgm:spPr/>
    </dgm:pt>
    <dgm:pt modelId="{F336C010-988E-704C-81DD-7749B30EB866}" type="pres">
      <dgm:prSet presAssocID="{FEEF86D6-B641-E146-A2DE-37DC4168D6C3}" presName="parTxOnlySpace" presStyleCnt="0"/>
      <dgm:spPr/>
    </dgm:pt>
    <dgm:pt modelId="{4D2D8186-B725-1E44-B717-FDEA8AEA0D00}" type="pres">
      <dgm:prSet presAssocID="{54EF0FF3-3DEC-DD47-8648-FDFDA748D907}" presName="parTxOnly" presStyleLbl="node1" presStyleIdx="1" presStyleCnt="3">
        <dgm:presLayoutVars>
          <dgm:chMax val="0"/>
          <dgm:chPref val="0"/>
          <dgm:bulletEnabled val="1"/>
        </dgm:presLayoutVars>
      </dgm:prSet>
      <dgm:spPr/>
    </dgm:pt>
    <dgm:pt modelId="{2C94008A-53AD-A243-B891-DD4E69D8D70B}" type="pres">
      <dgm:prSet presAssocID="{9797FDAB-8270-484E-86B4-C61FA6FE1118}" presName="parTxOnlySpace" presStyleCnt="0"/>
      <dgm:spPr/>
    </dgm:pt>
    <dgm:pt modelId="{5B2CDE70-9502-9F4C-8895-6F479DC2316D}" type="pres">
      <dgm:prSet presAssocID="{91D7D2BD-4654-184C-BA50-3C74A3D66358}" presName="parTxOnly" presStyleLbl="node1" presStyleIdx="2" presStyleCnt="3">
        <dgm:presLayoutVars>
          <dgm:chMax val="0"/>
          <dgm:chPref val="0"/>
          <dgm:bulletEnabled val="1"/>
        </dgm:presLayoutVars>
      </dgm:prSet>
      <dgm:spPr/>
    </dgm:pt>
  </dgm:ptLst>
  <dgm:cxnLst>
    <dgm:cxn modelId="{4192B31C-C032-3C44-8931-4B4C5561D2B3}" type="presOf" srcId="{C2BBEA28-BDD7-A949-A29B-BA73722611C4}" destId="{12E201C0-2F65-BF4E-A86E-BCB7E1009450}" srcOrd="0" destOrd="0" presId="urn:microsoft.com/office/officeart/2005/8/layout/chevron1"/>
    <dgm:cxn modelId="{EF3D015B-554F-6648-AB79-1BE381D625DD}" srcId="{C2BBEA28-BDD7-A949-A29B-BA73722611C4}" destId="{91D7D2BD-4654-184C-BA50-3C74A3D66358}" srcOrd="2" destOrd="0" parTransId="{61C57050-C50E-914A-887F-111D89714A59}" sibTransId="{D7B59F70-A157-7448-BD40-F1418EE11513}"/>
    <dgm:cxn modelId="{7E76BB4B-7AC1-444A-B53E-741B054B9C55}" srcId="{C2BBEA28-BDD7-A949-A29B-BA73722611C4}" destId="{54EF0FF3-3DEC-DD47-8648-FDFDA748D907}" srcOrd="1" destOrd="0" parTransId="{AA5204E7-0B38-344F-BACF-03769EFF4D63}" sibTransId="{9797FDAB-8270-484E-86B4-C61FA6FE1118}"/>
    <dgm:cxn modelId="{14B093CB-6778-104B-9447-E4697BC6F5E7}" srcId="{C2BBEA28-BDD7-A949-A29B-BA73722611C4}" destId="{1E171037-1994-BD43-8823-AD36FA8F70E8}" srcOrd="0" destOrd="0" parTransId="{F4DACE13-B29F-6946-B524-8BC16A456233}" sibTransId="{FEEF86D6-B641-E146-A2DE-37DC4168D6C3}"/>
    <dgm:cxn modelId="{265BA7CF-3592-3C4A-B6FA-E1318A8FFB9C}" type="presOf" srcId="{1E171037-1994-BD43-8823-AD36FA8F70E8}" destId="{24A9717B-BBE8-1641-8061-F601E1019A00}" srcOrd="0" destOrd="0" presId="urn:microsoft.com/office/officeart/2005/8/layout/chevron1"/>
    <dgm:cxn modelId="{85E9E8D6-9E51-5B48-B283-6B2F92361097}" type="presOf" srcId="{91D7D2BD-4654-184C-BA50-3C74A3D66358}" destId="{5B2CDE70-9502-9F4C-8895-6F479DC2316D}" srcOrd="0" destOrd="0" presId="urn:microsoft.com/office/officeart/2005/8/layout/chevron1"/>
    <dgm:cxn modelId="{CD2FECF3-066C-F64F-9A5F-93B2EA210711}" type="presOf" srcId="{54EF0FF3-3DEC-DD47-8648-FDFDA748D907}" destId="{4D2D8186-B725-1E44-B717-FDEA8AEA0D00}" srcOrd="0" destOrd="0" presId="urn:microsoft.com/office/officeart/2005/8/layout/chevron1"/>
    <dgm:cxn modelId="{6A0FFC52-90B8-BA49-884F-A937B6866D06}" type="presParOf" srcId="{12E201C0-2F65-BF4E-A86E-BCB7E1009450}" destId="{24A9717B-BBE8-1641-8061-F601E1019A00}" srcOrd="0" destOrd="0" presId="urn:microsoft.com/office/officeart/2005/8/layout/chevron1"/>
    <dgm:cxn modelId="{83D1E5A3-B046-794C-8B60-BC0DE55EA632}" type="presParOf" srcId="{12E201C0-2F65-BF4E-A86E-BCB7E1009450}" destId="{F336C010-988E-704C-81DD-7749B30EB866}" srcOrd="1" destOrd="0" presId="urn:microsoft.com/office/officeart/2005/8/layout/chevron1"/>
    <dgm:cxn modelId="{D82724EA-1754-E64D-A5CE-FD3A347C0001}" type="presParOf" srcId="{12E201C0-2F65-BF4E-A86E-BCB7E1009450}" destId="{4D2D8186-B725-1E44-B717-FDEA8AEA0D00}" srcOrd="2" destOrd="0" presId="urn:microsoft.com/office/officeart/2005/8/layout/chevron1"/>
    <dgm:cxn modelId="{6478AE20-A02A-5A4A-84B8-7664920BD16A}" type="presParOf" srcId="{12E201C0-2F65-BF4E-A86E-BCB7E1009450}" destId="{2C94008A-53AD-A243-B891-DD4E69D8D70B}" srcOrd="3" destOrd="0" presId="urn:microsoft.com/office/officeart/2005/8/layout/chevron1"/>
    <dgm:cxn modelId="{2C6CFDDA-8181-C64C-8BFC-9484A94CCE5F}" type="presParOf" srcId="{12E201C0-2F65-BF4E-A86E-BCB7E1009450}" destId="{5B2CDE70-9502-9F4C-8895-6F479DC2316D}" srcOrd="4"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93714F5-01EA-4064-80F1-406C09D5E1D1}"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E1E219C0-3435-4867-9048-4DBCECD1C04C}">
      <dgm:prSet/>
      <dgm:spPr/>
      <dgm:t>
        <a:bodyPr/>
        <a:lstStyle/>
        <a:p>
          <a:r>
            <a:rPr lang="en-US"/>
            <a:t>ASEAN </a:t>
          </a:r>
          <a:r>
            <a:rPr lang="en-US">
              <a:sym typeface="Wingdings" panose="05000000000000000000" pitchFamily="2" charset="2"/>
            </a:rPr>
            <a:t></a:t>
          </a:r>
          <a:r>
            <a:rPr lang="en-US"/>
            <a:t> RESTRICTIVE APPROACH  </a:t>
          </a:r>
          <a:r>
            <a:rPr lang="en-US">
              <a:sym typeface="Wingdings" panose="05000000000000000000" pitchFamily="2" charset="2"/>
            </a:rPr>
            <a:t></a:t>
          </a:r>
          <a:r>
            <a:rPr lang="en-US"/>
            <a:t> FRAMEWORK FOR COOPERATION, EXCHANGE OF INFORMATION AND TRANSPARENCY;</a:t>
          </a:r>
        </a:p>
      </dgm:t>
    </dgm:pt>
    <dgm:pt modelId="{21A205BA-243A-4002-B97B-EABFFF9CE8A3}" type="parTrans" cxnId="{DD4F0D3F-251F-462E-97B0-62945926C283}">
      <dgm:prSet/>
      <dgm:spPr/>
      <dgm:t>
        <a:bodyPr/>
        <a:lstStyle/>
        <a:p>
          <a:endParaRPr lang="en-US"/>
        </a:p>
      </dgm:t>
    </dgm:pt>
    <dgm:pt modelId="{D4225EFD-077D-48AC-B379-7359AD6CEBDE}" type="sibTrans" cxnId="{DD4F0D3F-251F-462E-97B0-62945926C283}">
      <dgm:prSet/>
      <dgm:spPr/>
      <dgm:t>
        <a:bodyPr/>
        <a:lstStyle/>
        <a:p>
          <a:endParaRPr lang="en-US"/>
        </a:p>
      </dgm:t>
    </dgm:pt>
    <dgm:pt modelId="{EF6DA85A-D6AC-4CAF-A46D-0984E89E0A2C}">
      <dgm:prSet/>
      <dgm:spPr/>
      <dgm:t>
        <a:bodyPr/>
        <a:lstStyle/>
        <a:p>
          <a:r>
            <a:rPr lang="en-US" dirty="0"/>
            <a:t>CANADA </a:t>
          </a:r>
          <a:r>
            <a:rPr lang="en-US" dirty="0">
              <a:sym typeface="Wingdings" pitchFamily="2" charset="2"/>
            </a:rPr>
            <a:t> </a:t>
          </a:r>
          <a:r>
            <a:rPr lang="en-US" dirty="0"/>
            <a:t>COMMITMENTS ON MARKET ACCESS AND NON-DISCRIMINATION AS WELL AS IMPARTIALITY;</a:t>
          </a:r>
        </a:p>
      </dgm:t>
    </dgm:pt>
    <dgm:pt modelId="{BA2A1398-D656-4F9E-990C-4F57B7449ECB}" type="parTrans" cxnId="{2BB08C69-47E0-4B3F-BEFB-25824531547D}">
      <dgm:prSet/>
      <dgm:spPr/>
      <dgm:t>
        <a:bodyPr/>
        <a:lstStyle/>
        <a:p>
          <a:endParaRPr lang="en-US"/>
        </a:p>
      </dgm:t>
    </dgm:pt>
    <dgm:pt modelId="{0A67F523-F011-40D3-80DF-0E723C2ADD75}" type="sibTrans" cxnId="{2BB08C69-47E0-4B3F-BEFB-25824531547D}">
      <dgm:prSet/>
      <dgm:spPr/>
      <dgm:t>
        <a:bodyPr/>
        <a:lstStyle/>
        <a:p>
          <a:endParaRPr lang="en-US"/>
        </a:p>
      </dgm:t>
    </dgm:pt>
    <dgm:pt modelId="{1B6E7DD8-4B1E-474F-9B6B-EAA57A61A3C3}" type="pres">
      <dgm:prSet presAssocID="{493714F5-01EA-4064-80F1-406C09D5E1D1}" presName="root" presStyleCnt="0">
        <dgm:presLayoutVars>
          <dgm:dir/>
          <dgm:resizeHandles val="exact"/>
        </dgm:presLayoutVars>
      </dgm:prSet>
      <dgm:spPr/>
    </dgm:pt>
    <dgm:pt modelId="{3352D054-0B1C-465B-B017-3867237592CA}" type="pres">
      <dgm:prSet presAssocID="{E1E219C0-3435-4867-9048-4DBCECD1C04C}" presName="compNode" presStyleCnt="0"/>
      <dgm:spPr/>
    </dgm:pt>
    <dgm:pt modelId="{AB0224C9-C6DF-43F0-B212-B1CF69B4C23B}" type="pres">
      <dgm:prSet presAssocID="{E1E219C0-3435-4867-9048-4DBCECD1C04C}" presName="bgRect" presStyleLbl="bgShp" presStyleIdx="0" presStyleCnt="2"/>
      <dgm:spPr/>
    </dgm:pt>
    <dgm:pt modelId="{5256A94A-5FDD-45A8-9671-4934EECCAC81}" type="pres">
      <dgm:prSet presAssocID="{E1E219C0-3435-4867-9048-4DBCECD1C04C}"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andshake"/>
        </a:ext>
      </dgm:extLst>
    </dgm:pt>
    <dgm:pt modelId="{954EC913-D91F-4CBB-9E2A-A6D75B75944B}" type="pres">
      <dgm:prSet presAssocID="{E1E219C0-3435-4867-9048-4DBCECD1C04C}" presName="spaceRect" presStyleCnt="0"/>
      <dgm:spPr/>
    </dgm:pt>
    <dgm:pt modelId="{30A72978-3BD0-458D-B485-EEFD37CF2AF5}" type="pres">
      <dgm:prSet presAssocID="{E1E219C0-3435-4867-9048-4DBCECD1C04C}" presName="parTx" presStyleLbl="revTx" presStyleIdx="0" presStyleCnt="2">
        <dgm:presLayoutVars>
          <dgm:chMax val="0"/>
          <dgm:chPref val="0"/>
        </dgm:presLayoutVars>
      </dgm:prSet>
      <dgm:spPr/>
    </dgm:pt>
    <dgm:pt modelId="{EC56C97D-D6AC-4093-9B0F-1142EE96CED1}" type="pres">
      <dgm:prSet presAssocID="{D4225EFD-077D-48AC-B379-7359AD6CEBDE}" presName="sibTrans" presStyleCnt="0"/>
      <dgm:spPr/>
    </dgm:pt>
    <dgm:pt modelId="{1E108B08-0A92-41FD-A6EF-2B4FF6B73991}" type="pres">
      <dgm:prSet presAssocID="{EF6DA85A-D6AC-4CAF-A46D-0984E89E0A2C}" presName="compNode" presStyleCnt="0"/>
      <dgm:spPr/>
    </dgm:pt>
    <dgm:pt modelId="{9358D686-5B40-4B5C-B909-78121846C828}" type="pres">
      <dgm:prSet presAssocID="{EF6DA85A-D6AC-4CAF-A46D-0984E89E0A2C}" presName="bgRect" presStyleLbl="bgShp" presStyleIdx="1" presStyleCnt="2"/>
      <dgm:spPr/>
    </dgm:pt>
    <dgm:pt modelId="{580158A6-56BF-4873-AF43-53B772E8A957}" type="pres">
      <dgm:prSet presAssocID="{EF6DA85A-D6AC-4CAF-A46D-0984E89E0A2C}"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Japanese Dolls"/>
        </a:ext>
      </dgm:extLst>
    </dgm:pt>
    <dgm:pt modelId="{DFD3D619-839C-46E8-AD01-A2B5DB7AA695}" type="pres">
      <dgm:prSet presAssocID="{EF6DA85A-D6AC-4CAF-A46D-0984E89E0A2C}" presName="spaceRect" presStyleCnt="0"/>
      <dgm:spPr/>
    </dgm:pt>
    <dgm:pt modelId="{60716105-B95C-4852-B6A0-8BEE0FBADD15}" type="pres">
      <dgm:prSet presAssocID="{EF6DA85A-D6AC-4CAF-A46D-0984E89E0A2C}" presName="parTx" presStyleLbl="revTx" presStyleIdx="1" presStyleCnt="2">
        <dgm:presLayoutVars>
          <dgm:chMax val="0"/>
          <dgm:chPref val="0"/>
        </dgm:presLayoutVars>
      </dgm:prSet>
      <dgm:spPr/>
    </dgm:pt>
  </dgm:ptLst>
  <dgm:cxnLst>
    <dgm:cxn modelId="{DD4F0D3F-251F-462E-97B0-62945926C283}" srcId="{493714F5-01EA-4064-80F1-406C09D5E1D1}" destId="{E1E219C0-3435-4867-9048-4DBCECD1C04C}" srcOrd="0" destOrd="0" parTransId="{21A205BA-243A-4002-B97B-EABFFF9CE8A3}" sibTransId="{D4225EFD-077D-48AC-B379-7359AD6CEBDE}"/>
    <dgm:cxn modelId="{2BB08C69-47E0-4B3F-BEFB-25824531547D}" srcId="{493714F5-01EA-4064-80F1-406C09D5E1D1}" destId="{EF6DA85A-D6AC-4CAF-A46D-0984E89E0A2C}" srcOrd="1" destOrd="0" parTransId="{BA2A1398-D656-4F9E-990C-4F57B7449ECB}" sibTransId="{0A67F523-F011-40D3-80DF-0E723C2ADD75}"/>
    <dgm:cxn modelId="{89D53B8A-0BA7-440A-8288-2698DEE46B01}" type="presOf" srcId="{E1E219C0-3435-4867-9048-4DBCECD1C04C}" destId="{30A72978-3BD0-458D-B485-EEFD37CF2AF5}" srcOrd="0" destOrd="0" presId="urn:microsoft.com/office/officeart/2018/2/layout/IconVerticalSolidList"/>
    <dgm:cxn modelId="{F4317697-48BE-473C-8A3B-B6C99F676EDC}" type="presOf" srcId="{EF6DA85A-D6AC-4CAF-A46D-0984E89E0A2C}" destId="{60716105-B95C-4852-B6A0-8BEE0FBADD15}" srcOrd="0" destOrd="0" presId="urn:microsoft.com/office/officeart/2018/2/layout/IconVerticalSolidList"/>
    <dgm:cxn modelId="{6AED8C98-C44F-4DF6-A7C6-141E19495615}" type="presOf" srcId="{493714F5-01EA-4064-80F1-406C09D5E1D1}" destId="{1B6E7DD8-4B1E-474F-9B6B-EAA57A61A3C3}" srcOrd="0" destOrd="0" presId="urn:microsoft.com/office/officeart/2018/2/layout/IconVerticalSolidList"/>
    <dgm:cxn modelId="{AB89E189-DA23-4C4B-8FA1-0C4FE0E6D526}" type="presParOf" srcId="{1B6E7DD8-4B1E-474F-9B6B-EAA57A61A3C3}" destId="{3352D054-0B1C-465B-B017-3867237592CA}" srcOrd="0" destOrd="0" presId="urn:microsoft.com/office/officeart/2018/2/layout/IconVerticalSolidList"/>
    <dgm:cxn modelId="{4E471EDB-2CD5-4FBA-9D3E-E73A9DF02660}" type="presParOf" srcId="{3352D054-0B1C-465B-B017-3867237592CA}" destId="{AB0224C9-C6DF-43F0-B212-B1CF69B4C23B}" srcOrd="0" destOrd="0" presId="urn:microsoft.com/office/officeart/2018/2/layout/IconVerticalSolidList"/>
    <dgm:cxn modelId="{943543D7-014B-4C12-B73A-52285F3BFF49}" type="presParOf" srcId="{3352D054-0B1C-465B-B017-3867237592CA}" destId="{5256A94A-5FDD-45A8-9671-4934EECCAC81}" srcOrd="1" destOrd="0" presId="urn:microsoft.com/office/officeart/2018/2/layout/IconVerticalSolidList"/>
    <dgm:cxn modelId="{AEE2EC2F-10D4-413D-B640-B22938253536}" type="presParOf" srcId="{3352D054-0B1C-465B-B017-3867237592CA}" destId="{954EC913-D91F-4CBB-9E2A-A6D75B75944B}" srcOrd="2" destOrd="0" presId="urn:microsoft.com/office/officeart/2018/2/layout/IconVerticalSolidList"/>
    <dgm:cxn modelId="{5937AB8C-9E73-48D5-A2DD-D312D3F10F1C}" type="presParOf" srcId="{3352D054-0B1C-465B-B017-3867237592CA}" destId="{30A72978-3BD0-458D-B485-EEFD37CF2AF5}" srcOrd="3" destOrd="0" presId="urn:microsoft.com/office/officeart/2018/2/layout/IconVerticalSolidList"/>
    <dgm:cxn modelId="{9BDFB1C4-CDC2-4AFB-8141-88E0887B8A6A}" type="presParOf" srcId="{1B6E7DD8-4B1E-474F-9B6B-EAA57A61A3C3}" destId="{EC56C97D-D6AC-4093-9B0F-1142EE96CED1}" srcOrd="1" destOrd="0" presId="urn:microsoft.com/office/officeart/2018/2/layout/IconVerticalSolidList"/>
    <dgm:cxn modelId="{0BCEDD08-FC96-4BBC-B61A-C07EFFF6B825}" type="presParOf" srcId="{1B6E7DD8-4B1E-474F-9B6B-EAA57A61A3C3}" destId="{1E108B08-0A92-41FD-A6EF-2B4FF6B73991}" srcOrd="2" destOrd="0" presId="urn:microsoft.com/office/officeart/2018/2/layout/IconVerticalSolidList"/>
    <dgm:cxn modelId="{D872F9DE-9BF7-48FE-8D5F-55B2602098FB}" type="presParOf" srcId="{1E108B08-0A92-41FD-A6EF-2B4FF6B73991}" destId="{9358D686-5B40-4B5C-B909-78121846C828}" srcOrd="0" destOrd="0" presId="urn:microsoft.com/office/officeart/2018/2/layout/IconVerticalSolidList"/>
    <dgm:cxn modelId="{91B6BCA1-A45F-4819-A8F2-075D373459E6}" type="presParOf" srcId="{1E108B08-0A92-41FD-A6EF-2B4FF6B73991}" destId="{580158A6-56BF-4873-AF43-53B772E8A957}" srcOrd="1" destOrd="0" presId="urn:microsoft.com/office/officeart/2018/2/layout/IconVerticalSolidList"/>
    <dgm:cxn modelId="{5CC9EE07-F38B-4F73-BB8B-6D22A0B71CED}" type="presParOf" srcId="{1E108B08-0A92-41FD-A6EF-2B4FF6B73991}" destId="{DFD3D619-839C-46E8-AD01-A2B5DB7AA695}" srcOrd="2" destOrd="0" presId="urn:microsoft.com/office/officeart/2018/2/layout/IconVerticalSolidList"/>
    <dgm:cxn modelId="{F0A840A0-F416-48FA-80A7-65959A0ECC9E}" type="presParOf" srcId="{1E108B08-0A92-41FD-A6EF-2B4FF6B73991}" destId="{60716105-B95C-4852-B6A0-8BEE0FBADD15}"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E59F689-F8F8-44A2-B419-B2B460DF77F0}"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341C5B43-7943-470B-8FCF-A792D931345C}">
      <dgm:prSet/>
      <dgm:spPr/>
      <dgm:t>
        <a:bodyPr/>
        <a:lstStyle/>
        <a:p>
          <a:r>
            <a:rPr lang="en-US"/>
            <a:t>ASEAN ATTACHES GREAT IMPORTANCE TO ECONOMIC / TECHNICAL ASSISTANCE CHAPTER WITH A VIEW TO ADRESSING DEVELOPMENT GAPS IN IMPLEMENTING FTA;</a:t>
          </a:r>
        </a:p>
      </dgm:t>
    </dgm:pt>
    <dgm:pt modelId="{EECB3768-161A-418F-B0EA-5FBF0D211A9E}" type="parTrans" cxnId="{52A0701F-09A4-434B-8508-706EC3816E8D}">
      <dgm:prSet/>
      <dgm:spPr/>
      <dgm:t>
        <a:bodyPr/>
        <a:lstStyle/>
        <a:p>
          <a:endParaRPr lang="en-US"/>
        </a:p>
      </dgm:t>
    </dgm:pt>
    <dgm:pt modelId="{BBA74B92-88F4-4854-859E-64F74D66A0C2}" type="sibTrans" cxnId="{52A0701F-09A4-434B-8508-706EC3816E8D}">
      <dgm:prSet/>
      <dgm:spPr/>
      <dgm:t>
        <a:bodyPr/>
        <a:lstStyle/>
        <a:p>
          <a:endParaRPr lang="en-US"/>
        </a:p>
      </dgm:t>
    </dgm:pt>
    <dgm:pt modelId="{DC769BB1-4EB1-4CE3-89E4-825BF2128F86}">
      <dgm:prSet/>
      <dgm:spPr/>
      <dgm:t>
        <a:bodyPr/>
        <a:lstStyle/>
        <a:p>
          <a:r>
            <a:rPr lang="en-US" dirty="0"/>
            <a:t>DESPITE CANADA’S FTAs NOT INCLUDING THIS CHAPTER, IT IS CONSISTENT WITH CANADA’S INCLUSIVE APPROACH TO TRADE;</a:t>
          </a:r>
        </a:p>
      </dgm:t>
    </dgm:pt>
    <dgm:pt modelId="{1C86DDAB-A31B-4E2E-B7B0-E8A2406923B8}" type="parTrans" cxnId="{7F8B4A16-1BBA-41FE-AA5E-110AC09ACEFD}">
      <dgm:prSet/>
      <dgm:spPr/>
      <dgm:t>
        <a:bodyPr/>
        <a:lstStyle/>
        <a:p>
          <a:endParaRPr lang="en-US"/>
        </a:p>
      </dgm:t>
    </dgm:pt>
    <dgm:pt modelId="{E9CA738B-77FD-4842-B9FC-222924436D94}" type="sibTrans" cxnId="{7F8B4A16-1BBA-41FE-AA5E-110AC09ACEFD}">
      <dgm:prSet/>
      <dgm:spPr/>
      <dgm:t>
        <a:bodyPr/>
        <a:lstStyle/>
        <a:p>
          <a:endParaRPr lang="en-US"/>
        </a:p>
      </dgm:t>
    </dgm:pt>
    <dgm:pt modelId="{A0F06388-E079-487F-85CE-431B54B9CDD2}">
      <dgm:prSet/>
      <dgm:spPr/>
      <dgm:t>
        <a:bodyPr/>
        <a:lstStyle/>
        <a:p>
          <a:r>
            <a:rPr lang="en-US"/>
            <a:t>THIS CHAPTER SHOULD BE RELEVANT IF THE FTA CONTAINS CHAPTERS OF SD / ENVIRONMENT AND GENDER</a:t>
          </a:r>
        </a:p>
      </dgm:t>
    </dgm:pt>
    <dgm:pt modelId="{16EDB05F-71CA-4A4B-B129-F6C868FCC270}" type="parTrans" cxnId="{CD06B11C-5879-42EE-A2D5-15DD7633BF1A}">
      <dgm:prSet/>
      <dgm:spPr/>
      <dgm:t>
        <a:bodyPr/>
        <a:lstStyle/>
        <a:p>
          <a:endParaRPr lang="en-US"/>
        </a:p>
      </dgm:t>
    </dgm:pt>
    <dgm:pt modelId="{BB66E7F2-3E92-4019-A13A-0B9EC35F62DD}" type="sibTrans" cxnId="{CD06B11C-5879-42EE-A2D5-15DD7633BF1A}">
      <dgm:prSet/>
      <dgm:spPr/>
      <dgm:t>
        <a:bodyPr/>
        <a:lstStyle/>
        <a:p>
          <a:endParaRPr lang="en-US"/>
        </a:p>
      </dgm:t>
    </dgm:pt>
    <dgm:pt modelId="{8757F5B6-E0F1-466E-9E8B-F2277B06A57F}" type="pres">
      <dgm:prSet presAssocID="{4E59F689-F8F8-44A2-B419-B2B460DF77F0}" presName="root" presStyleCnt="0">
        <dgm:presLayoutVars>
          <dgm:dir/>
          <dgm:resizeHandles val="exact"/>
        </dgm:presLayoutVars>
      </dgm:prSet>
      <dgm:spPr/>
    </dgm:pt>
    <dgm:pt modelId="{8B3DDB38-84D1-4E56-B38D-BB70EAE974F2}" type="pres">
      <dgm:prSet presAssocID="{341C5B43-7943-470B-8FCF-A792D931345C}" presName="compNode" presStyleCnt="0"/>
      <dgm:spPr/>
    </dgm:pt>
    <dgm:pt modelId="{FEC0F968-304F-48E0-84D8-CFFEDA2804FA}" type="pres">
      <dgm:prSet presAssocID="{341C5B43-7943-470B-8FCF-A792D931345C}" presName="bgRect" presStyleLbl="bgShp" presStyleIdx="0" presStyleCnt="3"/>
      <dgm:spPr/>
    </dgm:pt>
    <dgm:pt modelId="{6B6C6072-E572-4321-B01C-4272C0D5F0AE}" type="pres">
      <dgm:prSet presAssocID="{341C5B43-7943-470B-8FCF-A792D931345C}"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Venn Diagram"/>
        </a:ext>
      </dgm:extLst>
    </dgm:pt>
    <dgm:pt modelId="{417B3A05-0E45-42C5-A678-69511C734978}" type="pres">
      <dgm:prSet presAssocID="{341C5B43-7943-470B-8FCF-A792D931345C}" presName="spaceRect" presStyleCnt="0"/>
      <dgm:spPr/>
    </dgm:pt>
    <dgm:pt modelId="{E77F0C12-F353-4815-8E1E-20B16E544295}" type="pres">
      <dgm:prSet presAssocID="{341C5B43-7943-470B-8FCF-A792D931345C}" presName="parTx" presStyleLbl="revTx" presStyleIdx="0" presStyleCnt="3">
        <dgm:presLayoutVars>
          <dgm:chMax val="0"/>
          <dgm:chPref val="0"/>
        </dgm:presLayoutVars>
      </dgm:prSet>
      <dgm:spPr/>
    </dgm:pt>
    <dgm:pt modelId="{D35F4283-360F-4932-B12C-59035BD783DD}" type="pres">
      <dgm:prSet presAssocID="{BBA74B92-88F4-4854-859E-64F74D66A0C2}" presName="sibTrans" presStyleCnt="0"/>
      <dgm:spPr/>
    </dgm:pt>
    <dgm:pt modelId="{1569B713-B8F3-4A00-896C-FBDC845A331A}" type="pres">
      <dgm:prSet presAssocID="{DC769BB1-4EB1-4CE3-89E4-825BF2128F86}" presName="compNode" presStyleCnt="0"/>
      <dgm:spPr/>
    </dgm:pt>
    <dgm:pt modelId="{381ACFB9-E6F4-4F95-97F5-B5707867A487}" type="pres">
      <dgm:prSet presAssocID="{DC769BB1-4EB1-4CE3-89E4-825BF2128F86}" presName="bgRect" presStyleLbl="bgShp" presStyleIdx="1" presStyleCnt="3"/>
      <dgm:spPr/>
    </dgm:pt>
    <dgm:pt modelId="{D498197D-04F2-4DE1-BDF2-DE3B0ED8DF37}" type="pres">
      <dgm:prSet presAssocID="{DC769BB1-4EB1-4CE3-89E4-825BF2128F86}"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Kimono"/>
        </a:ext>
      </dgm:extLst>
    </dgm:pt>
    <dgm:pt modelId="{6694B236-B6BD-4C2D-80E9-46DECCB5E64C}" type="pres">
      <dgm:prSet presAssocID="{DC769BB1-4EB1-4CE3-89E4-825BF2128F86}" presName="spaceRect" presStyleCnt="0"/>
      <dgm:spPr/>
    </dgm:pt>
    <dgm:pt modelId="{3DF36D5F-3458-4232-9944-3925B3F7776D}" type="pres">
      <dgm:prSet presAssocID="{DC769BB1-4EB1-4CE3-89E4-825BF2128F86}" presName="parTx" presStyleLbl="revTx" presStyleIdx="1" presStyleCnt="3">
        <dgm:presLayoutVars>
          <dgm:chMax val="0"/>
          <dgm:chPref val="0"/>
        </dgm:presLayoutVars>
      </dgm:prSet>
      <dgm:spPr/>
    </dgm:pt>
    <dgm:pt modelId="{F2E4C731-A7AD-4247-B32C-C66C61C63855}" type="pres">
      <dgm:prSet presAssocID="{E9CA738B-77FD-4842-B9FC-222924436D94}" presName="sibTrans" presStyleCnt="0"/>
      <dgm:spPr/>
    </dgm:pt>
    <dgm:pt modelId="{575A6329-DDC6-4442-BA8C-445B861800E4}" type="pres">
      <dgm:prSet presAssocID="{A0F06388-E079-487F-85CE-431B54B9CDD2}" presName="compNode" presStyleCnt="0"/>
      <dgm:spPr/>
    </dgm:pt>
    <dgm:pt modelId="{6B8C11D1-8C10-4B0B-8BE7-016929AD8E9B}" type="pres">
      <dgm:prSet presAssocID="{A0F06388-E079-487F-85CE-431B54B9CDD2}" presName="bgRect" presStyleLbl="bgShp" presStyleIdx="2" presStyleCnt="3"/>
      <dgm:spPr/>
    </dgm:pt>
    <dgm:pt modelId="{54999359-1CEF-4744-84B8-2671FAB5AEBC}" type="pres">
      <dgm:prSet presAssocID="{A0F06388-E079-487F-85CE-431B54B9CDD2}"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Questions"/>
        </a:ext>
      </dgm:extLst>
    </dgm:pt>
    <dgm:pt modelId="{6F2BC8DC-9ED6-4AA9-8D84-82C96867C55A}" type="pres">
      <dgm:prSet presAssocID="{A0F06388-E079-487F-85CE-431B54B9CDD2}" presName="spaceRect" presStyleCnt="0"/>
      <dgm:spPr/>
    </dgm:pt>
    <dgm:pt modelId="{287F7F33-FE95-4EA5-A96A-6E9BB5CC9A8E}" type="pres">
      <dgm:prSet presAssocID="{A0F06388-E079-487F-85CE-431B54B9CDD2}" presName="parTx" presStyleLbl="revTx" presStyleIdx="2" presStyleCnt="3">
        <dgm:presLayoutVars>
          <dgm:chMax val="0"/>
          <dgm:chPref val="0"/>
        </dgm:presLayoutVars>
      </dgm:prSet>
      <dgm:spPr/>
    </dgm:pt>
  </dgm:ptLst>
  <dgm:cxnLst>
    <dgm:cxn modelId="{871E710D-0E15-4A8D-BF89-501CBCDCCCB5}" type="presOf" srcId="{DC769BB1-4EB1-4CE3-89E4-825BF2128F86}" destId="{3DF36D5F-3458-4232-9944-3925B3F7776D}" srcOrd="0" destOrd="0" presId="urn:microsoft.com/office/officeart/2018/2/layout/IconVerticalSolidList"/>
    <dgm:cxn modelId="{7F8B4A16-1BBA-41FE-AA5E-110AC09ACEFD}" srcId="{4E59F689-F8F8-44A2-B419-B2B460DF77F0}" destId="{DC769BB1-4EB1-4CE3-89E4-825BF2128F86}" srcOrd="1" destOrd="0" parTransId="{1C86DDAB-A31B-4E2E-B7B0-E8A2406923B8}" sibTransId="{E9CA738B-77FD-4842-B9FC-222924436D94}"/>
    <dgm:cxn modelId="{CD06B11C-5879-42EE-A2D5-15DD7633BF1A}" srcId="{4E59F689-F8F8-44A2-B419-B2B460DF77F0}" destId="{A0F06388-E079-487F-85CE-431B54B9CDD2}" srcOrd="2" destOrd="0" parTransId="{16EDB05F-71CA-4A4B-B129-F6C868FCC270}" sibTransId="{BB66E7F2-3E92-4019-A13A-0B9EC35F62DD}"/>
    <dgm:cxn modelId="{52A0701F-09A4-434B-8508-706EC3816E8D}" srcId="{4E59F689-F8F8-44A2-B419-B2B460DF77F0}" destId="{341C5B43-7943-470B-8FCF-A792D931345C}" srcOrd="0" destOrd="0" parTransId="{EECB3768-161A-418F-B0EA-5FBF0D211A9E}" sibTransId="{BBA74B92-88F4-4854-859E-64F74D66A0C2}"/>
    <dgm:cxn modelId="{F9072A50-68C3-4046-8E3B-C5CE4E842F65}" type="presOf" srcId="{A0F06388-E079-487F-85CE-431B54B9CDD2}" destId="{287F7F33-FE95-4EA5-A96A-6E9BB5CC9A8E}" srcOrd="0" destOrd="0" presId="urn:microsoft.com/office/officeart/2018/2/layout/IconVerticalSolidList"/>
    <dgm:cxn modelId="{90F3DBA8-C35A-43C5-BF8B-64C7D8910574}" type="presOf" srcId="{341C5B43-7943-470B-8FCF-A792D931345C}" destId="{E77F0C12-F353-4815-8E1E-20B16E544295}" srcOrd="0" destOrd="0" presId="urn:microsoft.com/office/officeart/2018/2/layout/IconVerticalSolidList"/>
    <dgm:cxn modelId="{54D95EB7-B140-4BA0-B197-CA0ED1993CCA}" type="presOf" srcId="{4E59F689-F8F8-44A2-B419-B2B460DF77F0}" destId="{8757F5B6-E0F1-466E-9E8B-F2277B06A57F}" srcOrd="0" destOrd="0" presId="urn:microsoft.com/office/officeart/2018/2/layout/IconVerticalSolidList"/>
    <dgm:cxn modelId="{3FD043B1-1A97-43BA-98D7-6D6E8BE187D8}" type="presParOf" srcId="{8757F5B6-E0F1-466E-9E8B-F2277B06A57F}" destId="{8B3DDB38-84D1-4E56-B38D-BB70EAE974F2}" srcOrd="0" destOrd="0" presId="urn:microsoft.com/office/officeart/2018/2/layout/IconVerticalSolidList"/>
    <dgm:cxn modelId="{4754AABB-E22F-45A8-944E-90C815301CFD}" type="presParOf" srcId="{8B3DDB38-84D1-4E56-B38D-BB70EAE974F2}" destId="{FEC0F968-304F-48E0-84D8-CFFEDA2804FA}" srcOrd="0" destOrd="0" presId="urn:microsoft.com/office/officeart/2018/2/layout/IconVerticalSolidList"/>
    <dgm:cxn modelId="{7E310126-BD6D-4861-95F3-010E899E1A5B}" type="presParOf" srcId="{8B3DDB38-84D1-4E56-B38D-BB70EAE974F2}" destId="{6B6C6072-E572-4321-B01C-4272C0D5F0AE}" srcOrd="1" destOrd="0" presId="urn:microsoft.com/office/officeart/2018/2/layout/IconVerticalSolidList"/>
    <dgm:cxn modelId="{859A629F-7E0D-4062-84AF-4CB60C3D75F9}" type="presParOf" srcId="{8B3DDB38-84D1-4E56-B38D-BB70EAE974F2}" destId="{417B3A05-0E45-42C5-A678-69511C734978}" srcOrd="2" destOrd="0" presId="urn:microsoft.com/office/officeart/2018/2/layout/IconVerticalSolidList"/>
    <dgm:cxn modelId="{DFD52575-E8B7-466C-8A5B-C2E1347F686A}" type="presParOf" srcId="{8B3DDB38-84D1-4E56-B38D-BB70EAE974F2}" destId="{E77F0C12-F353-4815-8E1E-20B16E544295}" srcOrd="3" destOrd="0" presId="urn:microsoft.com/office/officeart/2018/2/layout/IconVerticalSolidList"/>
    <dgm:cxn modelId="{A06CD0CA-10E9-4F88-AC6F-91B66A2FC632}" type="presParOf" srcId="{8757F5B6-E0F1-466E-9E8B-F2277B06A57F}" destId="{D35F4283-360F-4932-B12C-59035BD783DD}" srcOrd="1" destOrd="0" presId="urn:microsoft.com/office/officeart/2018/2/layout/IconVerticalSolidList"/>
    <dgm:cxn modelId="{04805222-2E31-4B58-BC04-6CF740E12182}" type="presParOf" srcId="{8757F5B6-E0F1-466E-9E8B-F2277B06A57F}" destId="{1569B713-B8F3-4A00-896C-FBDC845A331A}" srcOrd="2" destOrd="0" presId="urn:microsoft.com/office/officeart/2018/2/layout/IconVerticalSolidList"/>
    <dgm:cxn modelId="{8523DF97-CBEB-4D4C-95B2-C771A3C49DE0}" type="presParOf" srcId="{1569B713-B8F3-4A00-896C-FBDC845A331A}" destId="{381ACFB9-E6F4-4F95-97F5-B5707867A487}" srcOrd="0" destOrd="0" presId="urn:microsoft.com/office/officeart/2018/2/layout/IconVerticalSolidList"/>
    <dgm:cxn modelId="{73FA8BE7-6EF0-497A-85FA-5D702FED68AA}" type="presParOf" srcId="{1569B713-B8F3-4A00-896C-FBDC845A331A}" destId="{D498197D-04F2-4DE1-BDF2-DE3B0ED8DF37}" srcOrd="1" destOrd="0" presId="urn:microsoft.com/office/officeart/2018/2/layout/IconVerticalSolidList"/>
    <dgm:cxn modelId="{2B66817F-6DE6-4DA2-A452-6F20E2F0F53D}" type="presParOf" srcId="{1569B713-B8F3-4A00-896C-FBDC845A331A}" destId="{6694B236-B6BD-4C2D-80E9-46DECCB5E64C}" srcOrd="2" destOrd="0" presId="urn:microsoft.com/office/officeart/2018/2/layout/IconVerticalSolidList"/>
    <dgm:cxn modelId="{7ABB1704-327A-414A-B94F-6B0FC12F58CF}" type="presParOf" srcId="{1569B713-B8F3-4A00-896C-FBDC845A331A}" destId="{3DF36D5F-3458-4232-9944-3925B3F7776D}" srcOrd="3" destOrd="0" presId="urn:microsoft.com/office/officeart/2018/2/layout/IconVerticalSolidList"/>
    <dgm:cxn modelId="{8FA51E94-8032-4A96-AD75-DA008F2523B6}" type="presParOf" srcId="{8757F5B6-E0F1-466E-9E8B-F2277B06A57F}" destId="{F2E4C731-A7AD-4247-B32C-C66C61C63855}" srcOrd="3" destOrd="0" presId="urn:microsoft.com/office/officeart/2018/2/layout/IconVerticalSolidList"/>
    <dgm:cxn modelId="{DA3DEA94-487A-4965-87B5-20185F3931BF}" type="presParOf" srcId="{8757F5B6-E0F1-466E-9E8B-F2277B06A57F}" destId="{575A6329-DDC6-4442-BA8C-445B861800E4}" srcOrd="4" destOrd="0" presId="urn:microsoft.com/office/officeart/2018/2/layout/IconVerticalSolidList"/>
    <dgm:cxn modelId="{7B72340B-0ABA-445D-B94E-91E9819D6D40}" type="presParOf" srcId="{575A6329-DDC6-4442-BA8C-445B861800E4}" destId="{6B8C11D1-8C10-4B0B-8BE7-016929AD8E9B}" srcOrd="0" destOrd="0" presId="urn:microsoft.com/office/officeart/2018/2/layout/IconVerticalSolidList"/>
    <dgm:cxn modelId="{D6D94DED-91AC-4F83-A9F5-0AF772E325F8}" type="presParOf" srcId="{575A6329-DDC6-4442-BA8C-445B861800E4}" destId="{54999359-1CEF-4744-84B8-2671FAB5AEBC}" srcOrd="1" destOrd="0" presId="urn:microsoft.com/office/officeart/2018/2/layout/IconVerticalSolidList"/>
    <dgm:cxn modelId="{94AD3F16-FB63-4F7A-9B0F-9001A006D3B2}" type="presParOf" srcId="{575A6329-DDC6-4442-BA8C-445B861800E4}" destId="{6F2BC8DC-9ED6-4AA9-8D84-82C96867C55A}" srcOrd="2" destOrd="0" presId="urn:microsoft.com/office/officeart/2018/2/layout/IconVerticalSolidList"/>
    <dgm:cxn modelId="{76FF5B77-FB20-4432-9D81-CB9C90EFA605}" type="presParOf" srcId="{575A6329-DDC6-4442-BA8C-445B861800E4}" destId="{287F7F33-FE95-4EA5-A96A-6E9BB5CC9A8E}"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1739C6-2A08-4E1E-B298-3B1608D4E0E3}">
      <dsp:nvSpPr>
        <dsp:cNvPr id="0" name=""/>
        <dsp:cNvSpPr/>
      </dsp:nvSpPr>
      <dsp:spPr>
        <a:xfrm>
          <a:off x="0" y="2323"/>
          <a:ext cx="10058399" cy="461592"/>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BA026B2-F940-4489-867F-1C6CCBA80992}">
      <dsp:nvSpPr>
        <dsp:cNvPr id="0" name=""/>
        <dsp:cNvSpPr/>
      </dsp:nvSpPr>
      <dsp:spPr>
        <a:xfrm>
          <a:off x="139631" y="106181"/>
          <a:ext cx="254123" cy="25387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3547068-710E-4865-8724-1F1979537A3C}">
      <dsp:nvSpPr>
        <dsp:cNvPr id="0" name=""/>
        <dsp:cNvSpPr/>
      </dsp:nvSpPr>
      <dsp:spPr>
        <a:xfrm>
          <a:off x="533387" y="2323"/>
          <a:ext cx="9516798" cy="4760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0378" tIns="50378" rIns="50378" bIns="50378" numCol="1" spcCol="1270" anchor="ctr" anchorCtr="0">
          <a:noAutofit/>
        </a:bodyPr>
        <a:lstStyle/>
        <a:p>
          <a:pPr marL="0" lvl="0" indent="0" algn="l" defTabSz="622300">
            <a:lnSpc>
              <a:spcPct val="90000"/>
            </a:lnSpc>
            <a:spcBef>
              <a:spcPct val="0"/>
            </a:spcBef>
            <a:spcAft>
              <a:spcPct val="35000"/>
            </a:spcAft>
            <a:buNone/>
          </a:pPr>
          <a:r>
            <a:rPr lang="en-US" sz="1400" kern="1200" dirty="0"/>
            <a:t>COMPREHENSIVE FTA </a:t>
          </a:r>
        </a:p>
      </dsp:txBody>
      <dsp:txXfrm>
        <a:off x="533387" y="2323"/>
        <a:ext cx="9516798" cy="476017"/>
      </dsp:txXfrm>
    </dsp:sp>
    <dsp:sp modelId="{CA58F632-44AB-4B11-91B0-15F36070B24B}">
      <dsp:nvSpPr>
        <dsp:cNvPr id="0" name=""/>
        <dsp:cNvSpPr/>
      </dsp:nvSpPr>
      <dsp:spPr>
        <a:xfrm>
          <a:off x="0" y="597344"/>
          <a:ext cx="10058399" cy="461592"/>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1364C12-F06C-42EE-9369-8DB01D5F696A}">
      <dsp:nvSpPr>
        <dsp:cNvPr id="0" name=""/>
        <dsp:cNvSpPr/>
      </dsp:nvSpPr>
      <dsp:spPr>
        <a:xfrm>
          <a:off x="139631" y="701203"/>
          <a:ext cx="254123" cy="25387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6D65DE0-0998-4C3A-959C-26228E6C3058}">
      <dsp:nvSpPr>
        <dsp:cNvPr id="0" name=""/>
        <dsp:cNvSpPr/>
      </dsp:nvSpPr>
      <dsp:spPr>
        <a:xfrm>
          <a:off x="533387" y="597344"/>
          <a:ext cx="9516798" cy="4760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0378" tIns="50378" rIns="50378" bIns="50378" numCol="1" spcCol="1270" anchor="ctr" anchorCtr="0">
          <a:noAutofit/>
        </a:bodyPr>
        <a:lstStyle/>
        <a:p>
          <a:pPr marL="0" lvl="0" indent="0" algn="l" defTabSz="622300">
            <a:lnSpc>
              <a:spcPct val="90000"/>
            </a:lnSpc>
            <a:spcBef>
              <a:spcPct val="0"/>
            </a:spcBef>
            <a:spcAft>
              <a:spcPct val="35000"/>
            </a:spcAft>
            <a:buNone/>
          </a:pPr>
          <a:r>
            <a:rPr lang="en-US" sz="1400" kern="1200" dirty="0"/>
            <a:t>AANZFTA </a:t>
          </a:r>
          <a:r>
            <a:rPr lang="en-US" sz="1400" kern="1200" dirty="0">
              <a:sym typeface="Wingdings" pitchFamily="2" charset="2"/>
            </a:rPr>
            <a:t> </a:t>
          </a:r>
          <a:r>
            <a:rPr lang="en-US" sz="1400" kern="1200" dirty="0"/>
            <a:t> BENCHMARK OF THE NEGOTIATION </a:t>
          </a:r>
          <a:r>
            <a:rPr lang="en-US" sz="1400" kern="1200" dirty="0">
              <a:sym typeface="Wingdings" panose="05000000000000000000" pitchFamily="2" charset="2"/>
            </a:rPr>
            <a:t></a:t>
          </a:r>
          <a:r>
            <a:rPr lang="en-US" sz="1400" kern="1200" dirty="0"/>
            <a:t> 90 – 100 % GRADUAL TARIFF ELIMINATION (AU / NZ / = 100 % ; CLMV 90% ; INDONESIA 92 % ; PHILIPPINES 93 % ; MALAYSIA 95 % AND THAILAND 98%);</a:t>
          </a:r>
        </a:p>
      </dsp:txBody>
      <dsp:txXfrm>
        <a:off x="533387" y="597344"/>
        <a:ext cx="9516798" cy="476017"/>
      </dsp:txXfrm>
    </dsp:sp>
    <dsp:sp modelId="{56096126-D72D-459B-BBD7-F5401F1686BB}">
      <dsp:nvSpPr>
        <dsp:cNvPr id="0" name=""/>
        <dsp:cNvSpPr/>
      </dsp:nvSpPr>
      <dsp:spPr>
        <a:xfrm>
          <a:off x="0" y="1192366"/>
          <a:ext cx="10058399" cy="461592"/>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E7D6945-A6DE-4360-9C3C-0E97F768521E}">
      <dsp:nvSpPr>
        <dsp:cNvPr id="0" name=""/>
        <dsp:cNvSpPr/>
      </dsp:nvSpPr>
      <dsp:spPr>
        <a:xfrm>
          <a:off x="139631" y="1296224"/>
          <a:ext cx="254123" cy="25387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6BC957C-54C3-4373-8831-9558EE0241C9}">
      <dsp:nvSpPr>
        <dsp:cNvPr id="0" name=""/>
        <dsp:cNvSpPr/>
      </dsp:nvSpPr>
      <dsp:spPr>
        <a:xfrm>
          <a:off x="533387" y="1192366"/>
          <a:ext cx="9516798" cy="4760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0378" tIns="50378" rIns="50378" bIns="50378" numCol="1" spcCol="1270" anchor="ctr" anchorCtr="0">
          <a:noAutofit/>
        </a:bodyPr>
        <a:lstStyle/>
        <a:p>
          <a:pPr marL="0" lvl="0" indent="0" algn="l" defTabSz="622300">
            <a:lnSpc>
              <a:spcPct val="90000"/>
            </a:lnSpc>
            <a:spcBef>
              <a:spcPct val="0"/>
            </a:spcBef>
            <a:spcAft>
              <a:spcPct val="35000"/>
            </a:spcAft>
            <a:buNone/>
          </a:pPr>
          <a:r>
            <a:rPr lang="en-US" sz="1400" kern="1200"/>
            <a:t>SUBSTANTIAL REDUCTION OF NON-TARIFF MEASURES;</a:t>
          </a:r>
        </a:p>
      </dsp:txBody>
      <dsp:txXfrm>
        <a:off x="533387" y="1192366"/>
        <a:ext cx="9516798" cy="476017"/>
      </dsp:txXfrm>
    </dsp:sp>
    <dsp:sp modelId="{454AFFA6-3C01-48F1-91BB-90E8FE53C77B}">
      <dsp:nvSpPr>
        <dsp:cNvPr id="0" name=""/>
        <dsp:cNvSpPr/>
      </dsp:nvSpPr>
      <dsp:spPr>
        <a:xfrm>
          <a:off x="0" y="1787387"/>
          <a:ext cx="10058399" cy="461592"/>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8FD66B7-C816-4ECD-B817-7A995A68BAFA}">
      <dsp:nvSpPr>
        <dsp:cNvPr id="0" name=""/>
        <dsp:cNvSpPr/>
      </dsp:nvSpPr>
      <dsp:spPr>
        <a:xfrm>
          <a:off x="139631" y="1891245"/>
          <a:ext cx="254123" cy="25387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0756193-107E-465E-ABCC-4814D9133573}">
      <dsp:nvSpPr>
        <dsp:cNvPr id="0" name=""/>
        <dsp:cNvSpPr/>
      </dsp:nvSpPr>
      <dsp:spPr>
        <a:xfrm>
          <a:off x="533387" y="1787387"/>
          <a:ext cx="9516798" cy="4760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0378" tIns="50378" rIns="50378" bIns="50378" numCol="1" spcCol="1270" anchor="ctr" anchorCtr="0">
          <a:noAutofit/>
        </a:bodyPr>
        <a:lstStyle/>
        <a:p>
          <a:pPr marL="0" lvl="0" indent="0" algn="l" defTabSz="622300">
            <a:lnSpc>
              <a:spcPct val="90000"/>
            </a:lnSpc>
            <a:spcBef>
              <a:spcPct val="0"/>
            </a:spcBef>
            <a:spcAft>
              <a:spcPct val="35000"/>
            </a:spcAft>
            <a:buNone/>
          </a:pPr>
          <a:r>
            <a:rPr lang="en-US" sz="1400" kern="1200" dirty="0"/>
            <a:t>LIBERALIZATION IN SERVICES</a:t>
          </a:r>
        </a:p>
      </dsp:txBody>
      <dsp:txXfrm>
        <a:off x="533387" y="1787387"/>
        <a:ext cx="9516798" cy="476017"/>
      </dsp:txXfrm>
    </dsp:sp>
    <dsp:sp modelId="{6D94240B-BF37-46BD-BC20-AC0B1AE58BC4}">
      <dsp:nvSpPr>
        <dsp:cNvPr id="0" name=""/>
        <dsp:cNvSpPr/>
      </dsp:nvSpPr>
      <dsp:spPr>
        <a:xfrm>
          <a:off x="0" y="2382408"/>
          <a:ext cx="10058399" cy="461592"/>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67F7CC0-56BB-4DD6-A025-88504B0D05D1}">
      <dsp:nvSpPr>
        <dsp:cNvPr id="0" name=""/>
        <dsp:cNvSpPr/>
      </dsp:nvSpPr>
      <dsp:spPr>
        <a:xfrm>
          <a:off x="139631" y="2486267"/>
          <a:ext cx="254123" cy="253875"/>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7F39BD2-2B98-441B-86C9-8182E2FE1592}">
      <dsp:nvSpPr>
        <dsp:cNvPr id="0" name=""/>
        <dsp:cNvSpPr/>
      </dsp:nvSpPr>
      <dsp:spPr>
        <a:xfrm>
          <a:off x="533387" y="2382408"/>
          <a:ext cx="9516798" cy="4760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0378" tIns="50378" rIns="50378" bIns="50378" numCol="1" spcCol="1270" anchor="ctr" anchorCtr="0">
          <a:noAutofit/>
        </a:bodyPr>
        <a:lstStyle/>
        <a:p>
          <a:pPr marL="0" lvl="0" indent="0" algn="l" defTabSz="622300">
            <a:lnSpc>
              <a:spcPct val="90000"/>
            </a:lnSpc>
            <a:spcBef>
              <a:spcPct val="0"/>
            </a:spcBef>
            <a:spcAft>
              <a:spcPct val="35000"/>
            </a:spcAft>
            <a:buNone/>
          </a:pPr>
          <a:r>
            <a:rPr lang="en-US" sz="1400" kern="1200" dirty="0"/>
            <a:t>INVESTMENT LIBERALIZATION AND PROTECTION;</a:t>
          </a:r>
        </a:p>
      </dsp:txBody>
      <dsp:txXfrm>
        <a:off x="533387" y="2382408"/>
        <a:ext cx="9516798" cy="476017"/>
      </dsp:txXfrm>
    </dsp:sp>
    <dsp:sp modelId="{7B12361D-F980-4F0D-9552-F45CC3AFE00C}">
      <dsp:nvSpPr>
        <dsp:cNvPr id="0" name=""/>
        <dsp:cNvSpPr/>
      </dsp:nvSpPr>
      <dsp:spPr>
        <a:xfrm>
          <a:off x="0" y="2977430"/>
          <a:ext cx="10058399" cy="461592"/>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AD0069F-A5E4-4312-89AF-2EBED736DE3E}">
      <dsp:nvSpPr>
        <dsp:cNvPr id="0" name=""/>
        <dsp:cNvSpPr/>
      </dsp:nvSpPr>
      <dsp:spPr>
        <a:xfrm>
          <a:off x="139631" y="3081288"/>
          <a:ext cx="254123" cy="253875"/>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DB9D84D-1607-4BEF-B778-3DA4F7AFB4F7}">
      <dsp:nvSpPr>
        <dsp:cNvPr id="0" name=""/>
        <dsp:cNvSpPr/>
      </dsp:nvSpPr>
      <dsp:spPr>
        <a:xfrm>
          <a:off x="533387" y="2977430"/>
          <a:ext cx="9516798" cy="4760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0378" tIns="50378" rIns="50378" bIns="50378" numCol="1" spcCol="1270" anchor="ctr" anchorCtr="0">
          <a:noAutofit/>
        </a:bodyPr>
        <a:lstStyle/>
        <a:p>
          <a:pPr marL="0" lvl="0" indent="0" algn="l" defTabSz="622300">
            <a:lnSpc>
              <a:spcPct val="90000"/>
            </a:lnSpc>
            <a:spcBef>
              <a:spcPct val="0"/>
            </a:spcBef>
            <a:spcAft>
              <a:spcPct val="35000"/>
            </a:spcAft>
            <a:buNone/>
          </a:pPr>
          <a:r>
            <a:rPr lang="en-US" sz="1400" kern="1200" dirty="0"/>
            <a:t>PROMOTION OF TRADE FACILITATION;</a:t>
          </a:r>
        </a:p>
      </dsp:txBody>
      <dsp:txXfrm>
        <a:off x="533387" y="2977430"/>
        <a:ext cx="9516798" cy="476017"/>
      </dsp:txXfrm>
    </dsp:sp>
    <dsp:sp modelId="{7C6C11EF-FF14-48B9-BDCE-2969075491F7}">
      <dsp:nvSpPr>
        <dsp:cNvPr id="0" name=""/>
        <dsp:cNvSpPr/>
      </dsp:nvSpPr>
      <dsp:spPr>
        <a:xfrm>
          <a:off x="0" y="3572451"/>
          <a:ext cx="10058399" cy="461592"/>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4C1A76E-C780-40B5-A287-3AE6932E050D}">
      <dsp:nvSpPr>
        <dsp:cNvPr id="0" name=""/>
        <dsp:cNvSpPr/>
      </dsp:nvSpPr>
      <dsp:spPr>
        <a:xfrm>
          <a:off x="139631" y="3676309"/>
          <a:ext cx="254123" cy="253875"/>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3A32C4E-A2AD-4940-9A5E-B1EDD8EA9A8C}">
      <dsp:nvSpPr>
        <dsp:cNvPr id="0" name=""/>
        <dsp:cNvSpPr/>
      </dsp:nvSpPr>
      <dsp:spPr>
        <a:xfrm>
          <a:off x="533387" y="3572451"/>
          <a:ext cx="9516798" cy="4760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0378" tIns="50378" rIns="50378" bIns="50378" numCol="1" spcCol="1270" anchor="ctr" anchorCtr="0">
          <a:noAutofit/>
        </a:bodyPr>
        <a:lstStyle/>
        <a:p>
          <a:pPr marL="0" lvl="0" indent="0" algn="l" defTabSz="622300">
            <a:lnSpc>
              <a:spcPct val="90000"/>
            </a:lnSpc>
            <a:spcBef>
              <a:spcPct val="0"/>
            </a:spcBef>
            <a:spcAft>
              <a:spcPct val="35000"/>
            </a:spcAft>
            <a:buNone/>
          </a:pPr>
          <a:r>
            <a:rPr lang="en-US" sz="1400" kern="1200"/>
            <a:t>NORMS / STANDARD SETTING;</a:t>
          </a:r>
        </a:p>
      </dsp:txBody>
      <dsp:txXfrm>
        <a:off x="533387" y="3572451"/>
        <a:ext cx="9516798" cy="47601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138EB9-4FF9-2B48-B3F8-24EF25D64175}">
      <dsp:nvSpPr>
        <dsp:cNvPr id="0" name=""/>
        <dsp:cNvSpPr/>
      </dsp:nvSpPr>
      <dsp:spPr>
        <a:xfrm>
          <a:off x="324285" y="2250"/>
          <a:ext cx="2109695" cy="126581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t>Non-Tariff Measures;</a:t>
          </a:r>
          <a:endParaRPr lang="en-US" sz="1200" kern="1200" dirty="0"/>
        </a:p>
      </dsp:txBody>
      <dsp:txXfrm>
        <a:off x="324285" y="2250"/>
        <a:ext cx="2109695" cy="1265817"/>
      </dsp:txXfrm>
    </dsp:sp>
    <dsp:sp modelId="{57BE1AA0-127F-9749-8CD2-1670D569BC6E}">
      <dsp:nvSpPr>
        <dsp:cNvPr id="0" name=""/>
        <dsp:cNvSpPr/>
      </dsp:nvSpPr>
      <dsp:spPr>
        <a:xfrm>
          <a:off x="2644950" y="2250"/>
          <a:ext cx="2109695" cy="1265817"/>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a:t>Investment;</a:t>
          </a:r>
          <a:endParaRPr lang="en-US" sz="1200" kern="1200"/>
        </a:p>
      </dsp:txBody>
      <dsp:txXfrm>
        <a:off x="2644950" y="2250"/>
        <a:ext cx="2109695" cy="1265817"/>
      </dsp:txXfrm>
    </dsp:sp>
    <dsp:sp modelId="{F9C46C33-625D-5245-9E3A-0FFD53BEB5AA}">
      <dsp:nvSpPr>
        <dsp:cNvPr id="0" name=""/>
        <dsp:cNvSpPr/>
      </dsp:nvSpPr>
      <dsp:spPr>
        <a:xfrm>
          <a:off x="4965615" y="2250"/>
          <a:ext cx="2109695" cy="1265817"/>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t>E-commerce;</a:t>
          </a:r>
          <a:endParaRPr lang="en-US" sz="1200" kern="1200" dirty="0"/>
        </a:p>
      </dsp:txBody>
      <dsp:txXfrm>
        <a:off x="4965615" y="2250"/>
        <a:ext cx="2109695" cy="1265817"/>
      </dsp:txXfrm>
    </dsp:sp>
    <dsp:sp modelId="{773E761E-7434-584A-8F37-B73F0DCFD46B}">
      <dsp:nvSpPr>
        <dsp:cNvPr id="0" name=""/>
        <dsp:cNvSpPr/>
      </dsp:nvSpPr>
      <dsp:spPr>
        <a:xfrm>
          <a:off x="7286280" y="2250"/>
          <a:ext cx="2109695" cy="1265817"/>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a:t>Movement of Natural Persons;</a:t>
          </a:r>
          <a:endParaRPr lang="en-US" sz="1200" kern="1200"/>
        </a:p>
      </dsp:txBody>
      <dsp:txXfrm>
        <a:off x="7286280" y="2250"/>
        <a:ext cx="2109695" cy="1265817"/>
      </dsp:txXfrm>
    </dsp:sp>
    <dsp:sp modelId="{AFA34572-AAB6-444D-A085-B49EED0EBDCA}">
      <dsp:nvSpPr>
        <dsp:cNvPr id="0" name=""/>
        <dsp:cNvSpPr/>
      </dsp:nvSpPr>
      <dsp:spPr>
        <a:xfrm>
          <a:off x="324285" y="1479037"/>
          <a:ext cx="2109695" cy="1265817"/>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CA" sz="1200" b="1" kern="1200"/>
            <a:t>Financial Services;</a:t>
          </a:r>
          <a:endParaRPr lang="en-US" sz="1200" kern="1200"/>
        </a:p>
      </dsp:txBody>
      <dsp:txXfrm>
        <a:off x="324285" y="1479037"/>
        <a:ext cx="2109695" cy="1265817"/>
      </dsp:txXfrm>
    </dsp:sp>
    <dsp:sp modelId="{273EA2D2-B6FE-1048-A3E7-095C04A3674B}">
      <dsp:nvSpPr>
        <dsp:cNvPr id="0" name=""/>
        <dsp:cNvSpPr/>
      </dsp:nvSpPr>
      <dsp:spPr>
        <a:xfrm>
          <a:off x="2644950" y="1479037"/>
          <a:ext cx="2109695" cy="126581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CA" sz="1200" b="1" kern="1200" dirty="0"/>
            <a:t>Intellectual Property;</a:t>
          </a:r>
          <a:endParaRPr lang="en-US" sz="1200" kern="1200" dirty="0"/>
        </a:p>
      </dsp:txBody>
      <dsp:txXfrm>
        <a:off x="2644950" y="1479037"/>
        <a:ext cx="2109695" cy="1265817"/>
      </dsp:txXfrm>
    </dsp:sp>
    <dsp:sp modelId="{10E0E521-C7CC-1D48-AC2D-7F4957C32AF6}">
      <dsp:nvSpPr>
        <dsp:cNvPr id="0" name=""/>
        <dsp:cNvSpPr/>
      </dsp:nvSpPr>
      <dsp:spPr>
        <a:xfrm>
          <a:off x="4965615" y="1479037"/>
          <a:ext cx="2109695" cy="1265817"/>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CA" sz="1200" b="1" kern="1200" dirty="0"/>
            <a:t>Government Procurement</a:t>
          </a:r>
          <a:endParaRPr lang="en-US" sz="1200" kern="1200" dirty="0"/>
        </a:p>
      </dsp:txBody>
      <dsp:txXfrm>
        <a:off x="4965615" y="1479037"/>
        <a:ext cx="2109695" cy="1265817"/>
      </dsp:txXfrm>
    </dsp:sp>
    <dsp:sp modelId="{D202EE9E-893B-C041-9E2C-C63969587C37}">
      <dsp:nvSpPr>
        <dsp:cNvPr id="0" name=""/>
        <dsp:cNvSpPr/>
      </dsp:nvSpPr>
      <dsp:spPr>
        <a:xfrm>
          <a:off x="7286280" y="1479037"/>
          <a:ext cx="2109695" cy="1265817"/>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CA" sz="1200" b="1" kern="1200" dirty="0"/>
            <a:t>SD/Environment/Gender/</a:t>
          </a:r>
        </a:p>
        <a:p>
          <a:pPr marL="0" lvl="0" indent="0" algn="ctr" defTabSz="533400">
            <a:lnSpc>
              <a:spcPct val="90000"/>
            </a:lnSpc>
            <a:spcBef>
              <a:spcPct val="0"/>
            </a:spcBef>
            <a:spcAft>
              <a:spcPct val="35000"/>
            </a:spcAft>
            <a:buNone/>
          </a:pPr>
          <a:r>
            <a:rPr lang="en-CA" sz="1200" b="1" kern="1200" dirty="0"/>
            <a:t>Indigenous People</a:t>
          </a:r>
          <a:endParaRPr lang="en-US" sz="1200" kern="1200" dirty="0"/>
        </a:p>
      </dsp:txBody>
      <dsp:txXfrm>
        <a:off x="7286280" y="1479037"/>
        <a:ext cx="2109695" cy="1265817"/>
      </dsp:txXfrm>
    </dsp:sp>
    <dsp:sp modelId="{2BC99484-F438-3C44-8CEC-58B14735F945}">
      <dsp:nvSpPr>
        <dsp:cNvPr id="0" name=""/>
        <dsp:cNvSpPr/>
      </dsp:nvSpPr>
      <dsp:spPr>
        <a:xfrm>
          <a:off x="3805283" y="2955824"/>
          <a:ext cx="2109695" cy="1265817"/>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CA" sz="1200" b="1" kern="1200" dirty="0"/>
            <a:t>Economic and Technical </a:t>
          </a:r>
          <a:r>
            <a:rPr lang="en-CA" sz="1200" b="1" kern="1200" dirty="0" err="1"/>
            <a:t>Cooperaiton</a:t>
          </a:r>
          <a:endParaRPr lang="en-US" sz="1200" kern="1200" dirty="0"/>
        </a:p>
      </dsp:txBody>
      <dsp:txXfrm>
        <a:off x="3805283" y="2955824"/>
        <a:ext cx="2109695" cy="126581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EC622A-4417-4EA2-A709-034C15350CA2}">
      <dsp:nvSpPr>
        <dsp:cNvPr id="0" name=""/>
        <dsp:cNvSpPr/>
      </dsp:nvSpPr>
      <dsp:spPr>
        <a:xfrm>
          <a:off x="637265" y="918443"/>
          <a:ext cx="1818562" cy="1818562"/>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8891C74-08D3-46C2-B93B-946186B720D6}">
      <dsp:nvSpPr>
        <dsp:cNvPr id="0" name=""/>
        <dsp:cNvSpPr/>
      </dsp:nvSpPr>
      <dsp:spPr>
        <a:xfrm>
          <a:off x="1024828" y="1306006"/>
          <a:ext cx="1043437" cy="104343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861BA97-26F7-4BB0-B1C5-24C1A9F8A59A}">
      <dsp:nvSpPr>
        <dsp:cNvPr id="0" name=""/>
        <dsp:cNvSpPr/>
      </dsp:nvSpPr>
      <dsp:spPr>
        <a:xfrm>
          <a:off x="55922" y="3303444"/>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en-US" sz="1600" kern="1200" dirty="0"/>
            <a:t>Balance BETWEEN LEGITIMATE Policy OBJECTIVE AND Protection</a:t>
          </a:r>
        </a:p>
      </dsp:txBody>
      <dsp:txXfrm>
        <a:off x="55922" y="3303444"/>
        <a:ext cx="2981250" cy="720000"/>
      </dsp:txXfrm>
    </dsp:sp>
    <dsp:sp modelId="{F21D6CA5-B50F-41D3-9295-BA9438EF5D34}">
      <dsp:nvSpPr>
        <dsp:cNvPr id="0" name=""/>
        <dsp:cNvSpPr/>
      </dsp:nvSpPr>
      <dsp:spPr>
        <a:xfrm>
          <a:off x="4140234" y="918443"/>
          <a:ext cx="1818562" cy="1818562"/>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6FF74A0-0983-4BF2-B8FB-9A50A0C28FE3}">
      <dsp:nvSpPr>
        <dsp:cNvPr id="0" name=""/>
        <dsp:cNvSpPr/>
      </dsp:nvSpPr>
      <dsp:spPr>
        <a:xfrm>
          <a:off x="4527797" y="1306006"/>
          <a:ext cx="1043437" cy="104343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156CCED-034D-44CC-8B59-11548BFBE2AA}">
      <dsp:nvSpPr>
        <dsp:cNvPr id="0" name=""/>
        <dsp:cNvSpPr/>
      </dsp:nvSpPr>
      <dsp:spPr>
        <a:xfrm>
          <a:off x="3558890" y="3303444"/>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en-US" sz="1600" kern="1200"/>
            <a:t>Investor – State Dispute Settlement</a:t>
          </a:r>
        </a:p>
      </dsp:txBody>
      <dsp:txXfrm>
        <a:off x="3558890" y="3303444"/>
        <a:ext cx="2981250" cy="7200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A5E488-AC0C-2447-B57D-83F35E2E22F1}">
      <dsp:nvSpPr>
        <dsp:cNvPr id="0" name=""/>
        <dsp:cNvSpPr/>
      </dsp:nvSpPr>
      <dsp:spPr>
        <a:xfrm>
          <a:off x="0" y="0"/>
          <a:ext cx="8046720" cy="891174"/>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Stand-alone Chapter on temporary entry for business persons;</a:t>
          </a:r>
        </a:p>
      </dsp:txBody>
      <dsp:txXfrm>
        <a:off x="26102" y="26102"/>
        <a:ext cx="7009768" cy="838970"/>
      </dsp:txXfrm>
    </dsp:sp>
    <dsp:sp modelId="{2C80A1FC-A874-8F48-B421-BDB5F843D31C}">
      <dsp:nvSpPr>
        <dsp:cNvPr id="0" name=""/>
        <dsp:cNvSpPr/>
      </dsp:nvSpPr>
      <dsp:spPr>
        <a:xfrm>
          <a:off x="673912" y="1053205"/>
          <a:ext cx="8046720" cy="891174"/>
        </a:xfrm>
        <a:prstGeom prst="roundRect">
          <a:avLst>
            <a:gd name="adj" fmla="val 10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Commitment to market access on the basis of reciprocity;</a:t>
          </a:r>
        </a:p>
      </dsp:txBody>
      <dsp:txXfrm>
        <a:off x="700014" y="1079307"/>
        <a:ext cx="6741339" cy="838970"/>
      </dsp:txXfrm>
    </dsp:sp>
    <dsp:sp modelId="{B32CDA3C-BE03-4F4A-B6E1-0F270B50F392}">
      <dsp:nvSpPr>
        <dsp:cNvPr id="0" name=""/>
        <dsp:cNvSpPr/>
      </dsp:nvSpPr>
      <dsp:spPr>
        <a:xfrm>
          <a:off x="1337767" y="2106411"/>
          <a:ext cx="8046720" cy="891174"/>
        </a:xfrm>
        <a:prstGeom prst="roundRect">
          <a:avLst>
            <a:gd name="adj" fmla="val 10000"/>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Preservation the right to regulate domestic </a:t>
          </a:r>
          <a:r>
            <a:rPr lang="en-US" sz="2100" kern="1200" dirty="0" err="1"/>
            <a:t>labour</a:t>
          </a:r>
          <a:r>
            <a:rPr lang="en-US" sz="2100" kern="1200" dirty="0"/>
            <a:t> market, including through licensing and certification;</a:t>
          </a:r>
        </a:p>
      </dsp:txBody>
      <dsp:txXfrm>
        <a:off x="1363869" y="2132513"/>
        <a:ext cx="6751398" cy="838970"/>
      </dsp:txXfrm>
    </dsp:sp>
    <dsp:sp modelId="{A826A6C7-F9BA-1143-96FB-A2BEA9F03CBC}">
      <dsp:nvSpPr>
        <dsp:cNvPr id="0" name=""/>
        <dsp:cNvSpPr/>
      </dsp:nvSpPr>
      <dsp:spPr>
        <a:xfrm>
          <a:off x="2011680" y="3159617"/>
          <a:ext cx="8046720" cy="891174"/>
        </a:xfrm>
        <a:prstGeom prst="roundRect">
          <a:avLst>
            <a:gd name="adj" fmla="val 10000"/>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Mutual Recognition Arrangement is very essential.</a:t>
          </a:r>
        </a:p>
      </dsp:txBody>
      <dsp:txXfrm>
        <a:off x="2037782" y="3185719"/>
        <a:ext cx="6741339" cy="838970"/>
      </dsp:txXfrm>
    </dsp:sp>
    <dsp:sp modelId="{1AFD4417-CCDB-FD4F-9F91-CD8300D20FFF}">
      <dsp:nvSpPr>
        <dsp:cNvPr id="0" name=""/>
        <dsp:cNvSpPr/>
      </dsp:nvSpPr>
      <dsp:spPr>
        <a:xfrm>
          <a:off x="7467456" y="682558"/>
          <a:ext cx="579263" cy="579263"/>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en-US" sz="2700" kern="1200"/>
        </a:p>
      </dsp:txBody>
      <dsp:txXfrm>
        <a:off x="7597790" y="682558"/>
        <a:ext cx="318595" cy="435895"/>
      </dsp:txXfrm>
    </dsp:sp>
    <dsp:sp modelId="{92F60EE6-E164-124B-ADDF-6A6CB5D69413}">
      <dsp:nvSpPr>
        <dsp:cNvPr id="0" name=""/>
        <dsp:cNvSpPr/>
      </dsp:nvSpPr>
      <dsp:spPr>
        <a:xfrm>
          <a:off x="8141369" y="1735764"/>
          <a:ext cx="579263" cy="579263"/>
        </a:xfrm>
        <a:prstGeom prst="downArrow">
          <a:avLst>
            <a:gd name="adj1" fmla="val 55000"/>
            <a:gd name="adj2" fmla="val 45000"/>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en-US" sz="2700" kern="1200"/>
        </a:p>
      </dsp:txBody>
      <dsp:txXfrm>
        <a:off x="8271703" y="1735764"/>
        <a:ext cx="318595" cy="435895"/>
      </dsp:txXfrm>
    </dsp:sp>
    <dsp:sp modelId="{D1A51A54-78B3-504E-A3F5-E89CAEDD1EDF}">
      <dsp:nvSpPr>
        <dsp:cNvPr id="0" name=""/>
        <dsp:cNvSpPr/>
      </dsp:nvSpPr>
      <dsp:spPr>
        <a:xfrm>
          <a:off x="8805223" y="2788970"/>
          <a:ext cx="579263" cy="579263"/>
        </a:xfrm>
        <a:prstGeom prst="downArrow">
          <a:avLst>
            <a:gd name="adj1" fmla="val 55000"/>
            <a:gd name="adj2" fmla="val 45000"/>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en-US" sz="2700" kern="1200"/>
        </a:p>
      </dsp:txBody>
      <dsp:txXfrm>
        <a:off x="8935557" y="2788970"/>
        <a:ext cx="318595" cy="43589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A9717B-BBE8-1641-8061-F601E1019A00}">
      <dsp:nvSpPr>
        <dsp:cNvPr id="0" name=""/>
        <dsp:cNvSpPr/>
      </dsp:nvSpPr>
      <dsp:spPr>
        <a:xfrm>
          <a:off x="2847" y="1317464"/>
          <a:ext cx="3469488" cy="1387795"/>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33338" rIns="33338" bIns="33338" numCol="1" spcCol="1270" anchor="ctr" anchorCtr="0">
          <a:noAutofit/>
        </a:bodyPr>
        <a:lstStyle/>
        <a:p>
          <a:pPr marL="0" lvl="0" indent="0" algn="ctr" defTabSz="1111250">
            <a:lnSpc>
              <a:spcPct val="90000"/>
            </a:lnSpc>
            <a:spcBef>
              <a:spcPct val="0"/>
            </a:spcBef>
            <a:spcAft>
              <a:spcPct val="35000"/>
            </a:spcAft>
            <a:buNone/>
          </a:pPr>
          <a:r>
            <a:rPr lang="en-US" sz="2500" kern="1200" dirty="0"/>
            <a:t>critical role to economy</a:t>
          </a:r>
        </a:p>
      </dsp:txBody>
      <dsp:txXfrm>
        <a:off x="696745" y="1317464"/>
        <a:ext cx="2081693" cy="1387795"/>
      </dsp:txXfrm>
    </dsp:sp>
    <dsp:sp modelId="{4D2D8186-B725-1E44-B717-FDEA8AEA0D00}">
      <dsp:nvSpPr>
        <dsp:cNvPr id="0" name=""/>
        <dsp:cNvSpPr/>
      </dsp:nvSpPr>
      <dsp:spPr>
        <a:xfrm>
          <a:off x="3125386" y="1317464"/>
          <a:ext cx="3469488" cy="1387795"/>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33338" rIns="33338" bIns="33338" numCol="1" spcCol="1270" anchor="ctr" anchorCtr="0">
          <a:noAutofit/>
        </a:bodyPr>
        <a:lstStyle/>
        <a:p>
          <a:pPr marL="0" lvl="0" indent="0" algn="ctr" defTabSz="1111250">
            <a:lnSpc>
              <a:spcPct val="90000"/>
            </a:lnSpc>
            <a:spcBef>
              <a:spcPct val="0"/>
            </a:spcBef>
            <a:spcAft>
              <a:spcPct val="35000"/>
            </a:spcAft>
            <a:buNone/>
          </a:pPr>
          <a:r>
            <a:rPr lang="en-US" sz="2500" kern="1200" dirty="0"/>
            <a:t>Separate chapter</a:t>
          </a:r>
        </a:p>
      </dsp:txBody>
      <dsp:txXfrm>
        <a:off x="3819284" y="1317464"/>
        <a:ext cx="2081693" cy="1387795"/>
      </dsp:txXfrm>
    </dsp:sp>
    <dsp:sp modelId="{5B2CDE70-9502-9F4C-8895-6F479DC2316D}">
      <dsp:nvSpPr>
        <dsp:cNvPr id="0" name=""/>
        <dsp:cNvSpPr/>
      </dsp:nvSpPr>
      <dsp:spPr>
        <a:xfrm>
          <a:off x="6247926" y="1317464"/>
          <a:ext cx="3469488" cy="1387795"/>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33338" rIns="33338" bIns="33338" numCol="1" spcCol="1270" anchor="ctr" anchorCtr="0">
          <a:noAutofit/>
        </a:bodyPr>
        <a:lstStyle/>
        <a:p>
          <a:pPr marL="0" lvl="0" indent="0" algn="ctr" defTabSz="1111250">
            <a:lnSpc>
              <a:spcPct val="90000"/>
            </a:lnSpc>
            <a:spcBef>
              <a:spcPct val="0"/>
            </a:spcBef>
            <a:spcAft>
              <a:spcPct val="35000"/>
            </a:spcAft>
            <a:buNone/>
          </a:pPr>
          <a:r>
            <a:rPr lang="en-US" sz="2500" kern="1200" dirty="0"/>
            <a:t>problem of liberalization</a:t>
          </a:r>
        </a:p>
      </dsp:txBody>
      <dsp:txXfrm>
        <a:off x="6941824" y="1317464"/>
        <a:ext cx="2081693" cy="138779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0224C9-C6DF-43F0-B212-B1CF69B4C23B}">
      <dsp:nvSpPr>
        <dsp:cNvPr id="0" name=""/>
        <dsp:cNvSpPr/>
      </dsp:nvSpPr>
      <dsp:spPr>
        <a:xfrm>
          <a:off x="0" y="803056"/>
          <a:ext cx="6596063" cy="148256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256A94A-5FDD-45A8-9671-4934EECCAC81}">
      <dsp:nvSpPr>
        <dsp:cNvPr id="0" name=""/>
        <dsp:cNvSpPr/>
      </dsp:nvSpPr>
      <dsp:spPr>
        <a:xfrm>
          <a:off x="448476" y="1136634"/>
          <a:ext cx="815411" cy="81541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0A72978-3BD0-458D-B485-EEFD37CF2AF5}">
      <dsp:nvSpPr>
        <dsp:cNvPr id="0" name=""/>
        <dsp:cNvSpPr/>
      </dsp:nvSpPr>
      <dsp:spPr>
        <a:xfrm>
          <a:off x="1712364" y="803056"/>
          <a:ext cx="4883698" cy="14825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905" tIns="156905" rIns="156905" bIns="156905" numCol="1" spcCol="1270" anchor="ctr" anchorCtr="0">
          <a:noAutofit/>
        </a:bodyPr>
        <a:lstStyle/>
        <a:p>
          <a:pPr marL="0" lvl="0" indent="0" algn="l" defTabSz="889000">
            <a:lnSpc>
              <a:spcPct val="90000"/>
            </a:lnSpc>
            <a:spcBef>
              <a:spcPct val="0"/>
            </a:spcBef>
            <a:spcAft>
              <a:spcPct val="35000"/>
            </a:spcAft>
            <a:buNone/>
          </a:pPr>
          <a:r>
            <a:rPr lang="en-US" sz="2000" kern="1200"/>
            <a:t>ASEAN </a:t>
          </a:r>
          <a:r>
            <a:rPr lang="en-US" sz="2000" kern="1200">
              <a:sym typeface="Wingdings" panose="05000000000000000000" pitchFamily="2" charset="2"/>
            </a:rPr>
            <a:t></a:t>
          </a:r>
          <a:r>
            <a:rPr lang="en-US" sz="2000" kern="1200"/>
            <a:t> RESTRICTIVE APPROACH  </a:t>
          </a:r>
          <a:r>
            <a:rPr lang="en-US" sz="2000" kern="1200">
              <a:sym typeface="Wingdings" panose="05000000000000000000" pitchFamily="2" charset="2"/>
            </a:rPr>
            <a:t></a:t>
          </a:r>
          <a:r>
            <a:rPr lang="en-US" sz="2000" kern="1200"/>
            <a:t> FRAMEWORK FOR COOPERATION, EXCHANGE OF INFORMATION AND TRANSPARENCY;</a:t>
          </a:r>
        </a:p>
      </dsp:txBody>
      <dsp:txXfrm>
        <a:off x="1712364" y="803056"/>
        <a:ext cx="4883698" cy="1482566"/>
      </dsp:txXfrm>
    </dsp:sp>
    <dsp:sp modelId="{9358D686-5B40-4B5C-B909-78121846C828}">
      <dsp:nvSpPr>
        <dsp:cNvPr id="0" name=""/>
        <dsp:cNvSpPr/>
      </dsp:nvSpPr>
      <dsp:spPr>
        <a:xfrm>
          <a:off x="0" y="2656264"/>
          <a:ext cx="6596063" cy="148256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80158A6-56BF-4873-AF43-53B772E8A957}">
      <dsp:nvSpPr>
        <dsp:cNvPr id="0" name=""/>
        <dsp:cNvSpPr/>
      </dsp:nvSpPr>
      <dsp:spPr>
        <a:xfrm>
          <a:off x="448476" y="2989842"/>
          <a:ext cx="815411" cy="81541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0716105-B95C-4852-B6A0-8BEE0FBADD15}">
      <dsp:nvSpPr>
        <dsp:cNvPr id="0" name=""/>
        <dsp:cNvSpPr/>
      </dsp:nvSpPr>
      <dsp:spPr>
        <a:xfrm>
          <a:off x="1712364" y="2656264"/>
          <a:ext cx="4883698" cy="14825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905" tIns="156905" rIns="156905" bIns="156905" numCol="1" spcCol="1270" anchor="ctr" anchorCtr="0">
          <a:noAutofit/>
        </a:bodyPr>
        <a:lstStyle/>
        <a:p>
          <a:pPr marL="0" lvl="0" indent="0" algn="l" defTabSz="889000">
            <a:lnSpc>
              <a:spcPct val="90000"/>
            </a:lnSpc>
            <a:spcBef>
              <a:spcPct val="0"/>
            </a:spcBef>
            <a:spcAft>
              <a:spcPct val="35000"/>
            </a:spcAft>
            <a:buNone/>
          </a:pPr>
          <a:r>
            <a:rPr lang="en-US" sz="2000" kern="1200" dirty="0"/>
            <a:t>CANADA </a:t>
          </a:r>
          <a:r>
            <a:rPr lang="en-US" sz="2000" kern="1200" dirty="0">
              <a:sym typeface="Wingdings" pitchFamily="2" charset="2"/>
            </a:rPr>
            <a:t> </a:t>
          </a:r>
          <a:r>
            <a:rPr lang="en-US" sz="2000" kern="1200" dirty="0"/>
            <a:t>COMMITMENTS ON MARKET ACCESS AND NON-DISCRIMINATION AS WELL AS IMPARTIALITY;</a:t>
          </a:r>
        </a:p>
      </dsp:txBody>
      <dsp:txXfrm>
        <a:off x="1712364" y="2656264"/>
        <a:ext cx="4883698" cy="148256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C0F968-304F-48E0-84D8-CFFEDA2804FA}">
      <dsp:nvSpPr>
        <dsp:cNvPr id="0" name=""/>
        <dsp:cNvSpPr/>
      </dsp:nvSpPr>
      <dsp:spPr>
        <a:xfrm>
          <a:off x="0" y="603"/>
          <a:ext cx="6596063" cy="141162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B6C6072-E572-4321-B01C-4272C0D5F0AE}">
      <dsp:nvSpPr>
        <dsp:cNvPr id="0" name=""/>
        <dsp:cNvSpPr/>
      </dsp:nvSpPr>
      <dsp:spPr>
        <a:xfrm>
          <a:off x="427016" y="318218"/>
          <a:ext cx="776392" cy="77639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77F0C12-F353-4815-8E1E-20B16E544295}">
      <dsp:nvSpPr>
        <dsp:cNvPr id="0" name=""/>
        <dsp:cNvSpPr/>
      </dsp:nvSpPr>
      <dsp:spPr>
        <a:xfrm>
          <a:off x="1630424" y="603"/>
          <a:ext cx="4965638" cy="14116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397" tIns="149397" rIns="149397" bIns="149397" numCol="1" spcCol="1270" anchor="ctr" anchorCtr="0">
          <a:noAutofit/>
        </a:bodyPr>
        <a:lstStyle/>
        <a:p>
          <a:pPr marL="0" lvl="0" indent="0" algn="l" defTabSz="711200">
            <a:lnSpc>
              <a:spcPct val="90000"/>
            </a:lnSpc>
            <a:spcBef>
              <a:spcPct val="0"/>
            </a:spcBef>
            <a:spcAft>
              <a:spcPct val="35000"/>
            </a:spcAft>
            <a:buNone/>
          </a:pPr>
          <a:r>
            <a:rPr lang="en-US" sz="1600" kern="1200"/>
            <a:t>ASEAN ATTACHES GREAT IMPORTANCE TO ECONOMIC / TECHNICAL ASSISTANCE CHAPTER WITH A VIEW TO ADRESSING DEVELOPMENT GAPS IN IMPLEMENTING FTA;</a:t>
          </a:r>
        </a:p>
      </dsp:txBody>
      <dsp:txXfrm>
        <a:off x="1630424" y="603"/>
        <a:ext cx="4965638" cy="1411623"/>
      </dsp:txXfrm>
    </dsp:sp>
    <dsp:sp modelId="{381ACFB9-E6F4-4F95-97F5-B5707867A487}">
      <dsp:nvSpPr>
        <dsp:cNvPr id="0" name=""/>
        <dsp:cNvSpPr/>
      </dsp:nvSpPr>
      <dsp:spPr>
        <a:xfrm>
          <a:off x="0" y="1765132"/>
          <a:ext cx="6596063" cy="141162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498197D-04F2-4DE1-BDF2-DE3B0ED8DF37}">
      <dsp:nvSpPr>
        <dsp:cNvPr id="0" name=""/>
        <dsp:cNvSpPr/>
      </dsp:nvSpPr>
      <dsp:spPr>
        <a:xfrm>
          <a:off x="427016" y="2082747"/>
          <a:ext cx="776392" cy="77639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DF36D5F-3458-4232-9944-3925B3F7776D}">
      <dsp:nvSpPr>
        <dsp:cNvPr id="0" name=""/>
        <dsp:cNvSpPr/>
      </dsp:nvSpPr>
      <dsp:spPr>
        <a:xfrm>
          <a:off x="1630424" y="1765132"/>
          <a:ext cx="4965638" cy="14116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397" tIns="149397" rIns="149397" bIns="149397" numCol="1" spcCol="1270" anchor="ctr" anchorCtr="0">
          <a:noAutofit/>
        </a:bodyPr>
        <a:lstStyle/>
        <a:p>
          <a:pPr marL="0" lvl="0" indent="0" algn="l" defTabSz="711200">
            <a:lnSpc>
              <a:spcPct val="90000"/>
            </a:lnSpc>
            <a:spcBef>
              <a:spcPct val="0"/>
            </a:spcBef>
            <a:spcAft>
              <a:spcPct val="35000"/>
            </a:spcAft>
            <a:buNone/>
          </a:pPr>
          <a:r>
            <a:rPr lang="en-US" sz="1600" kern="1200" dirty="0"/>
            <a:t>DESPITE CANADA’S FTAs NOT INCLUDING THIS CHAPTER, IT IS CONSISTENT WITH CANADA’S INCLUSIVE APPROACH TO TRADE;</a:t>
          </a:r>
        </a:p>
      </dsp:txBody>
      <dsp:txXfrm>
        <a:off x="1630424" y="1765132"/>
        <a:ext cx="4965638" cy="1411623"/>
      </dsp:txXfrm>
    </dsp:sp>
    <dsp:sp modelId="{6B8C11D1-8C10-4B0B-8BE7-016929AD8E9B}">
      <dsp:nvSpPr>
        <dsp:cNvPr id="0" name=""/>
        <dsp:cNvSpPr/>
      </dsp:nvSpPr>
      <dsp:spPr>
        <a:xfrm>
          <a:off x="0" y="3529661"/>
          <a:ext cx="6596063" cy="141162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4999359-1CEF-4744-84B8-2671FAB5AEBC}">
      <dsp:nvSpPr>
        <dsp:cNvPr id="0" name=""/>
        <dsp:cNvSpPr/>
      </dsp:nvSpPr>
      <dsp:spPr>
        <a:xfrm>
          <a:off x="427016" y="3847276"/>
          <a:ext cx="776392" cy="77639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87F7F33-FE95-4EA5-A96A-6E9BB5CC9A8E}">
      <dsp:nvSpPr>
        <dsp:cNvPr id="0" name=""/>
        <dsp:cNvSpPr/>
      </dsp:nvSpPr>
      <dsp:spPr>
        <a:xfrm>
          <a:off x="1630424" y="3529661"/>
          <a:ext cx="4965638" cy="14116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397" tIns="149397" rIns="149397" bIns="149397" numCol="1" spcCol="1270" anchor="ctr" anchorCtr="0">
          <a:noAutofit/>
        </a:bodyPr>
        <a:lstStyle/>
        <a:p>
          <a:pPr marL="0" lvl="0" indent="0" algn="l" defTabSz="711200">
            <a:lnSpc>
              <a:spcPct val="90000"/>
            </a:lnSpc>
            <a:spcBef>
              <a:spcPct val="0"/>
            </a:spcBef>
            <a:spcAft>
              <a:spcPct val="35000"/>
            </a:spcAft>
            <a:buNone/>
          </a:pPr>
          <a:r>
            <a:rPr lang="en-US" sz="1600" kern="1200"/>
            <a:t>THIS CHAPTER SHOULD BE RELEVANT IF THE FTA CONTAINS CHAPTERS OF SD / ENVIRONMENT AND GENDER</a:t>
          </a:r>
        </a:p>
      </dsp:txBody>
      <dsp:txXfrm>
        <a:off x="1630424" y="3529661"/>
        <a:ext cx="4965638" cy="1411623"/>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7.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60683C-F534-7B48-8FF4-E0BCA7BB7929}" type="datetimeFigureOut">
              <a:rPr lang="en-US" smtClean="0"/>
              <a:t>9/14/2020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EC7B2F-F362-F04D-9C06-5EED8C5ABD86}" type="slidenum">
              <a:rPr lang="en-US" smtClean="0"/>
              <a:t>‹#›</a:t>
            </a:fld>
            <a:endParaRPr lang="en-US"/>
          </a:p>
        </p:txBody>
      </p:sp>
    </p:spTree>
    <p:extLst>
      <p:ext uri="{BB962C8B-B14F-4D97-AF65-F5344CB8AC3E}">
        <p14:creationId xmlns:p14="http://schemas.microsoft.com/office/powerpoint/2010/main" val="10100408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30935D36-95EF-4C2A-B93B-08AE8E493805}" type="slidenum">
              <a:rPr lang="en-CA" smtClean="0"/>
              <a:t>1</a:t>
            </a:fld>
            <a:endParaRPr lang="en-CA"/>
          </a:p>
        </p:txBody>
      </p:sp>
    </p:spTree>
    <p:extLst>
      <p:ext uri="{BB962C8B-B14F-4D97-AF65-F5344CB8AC3E}">
        <p14:creationId xmlns:p14="http://schemas.microsoft.com/office/powerpoint/2010/main" val="41734433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200" b="1" kern="1200" dirty="0">
                <a:solidFill>
                  <a:schemeClr val="tx1"/>
                </a:solidFill>
                <a:effectLst/>
                <a:latin typeface="+mn-lt"/>
                <a:ea typeface="+mn-ea"/>
                <a:cs typeface="+mn-cs"/>
              </a:rPr>
              <a:t>if developing countries broaden and lengthen their intellectual property protection beyond their current treaty obligations while they still have reduced capacity to generate their own intellectual property, they can expect to see their royalty outflow increase </a:t>
            </a:r>
            <a:endParaRPr lang="en-CA"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a:solidFill>
                  <a:schemeClr val="tx1"/>
                </a:solidFill>
                <a:effectLst/>
                <a:latin typeface="+mn-lt"/>
                <a:ea typeface="+mn-ea"/>
                <a:cs typeface="+mn-cs"/>
              </a:rPr>
              <a:t>The parties have to sign up to many international intellectual property treaties, not required by TRIPS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a:solidFill>
                  <a:schemeClr val="tx1"/>
                </a:solidFill>
                <a:effectLst/>
                <a:latin typeface="+mn-lt"/>
                <a:ea typeface="+mn-ea"/>
                <a:cs typeface="+mn-cs"/>
              </a:rPr>
              <a:t>Given the concerns above about the impact of stronger </a:t>
            </a:r>
            <a:r>
              <a:rPr lang="en-CA" sz="1200" kern="1200" dirty="0" err="1">
                <a:solidFill>
                  <a:schemeClr val="tx1"/>
                </a:solidFill>
                <a:effectLst/>
                <a:latin typeface="+mn-lt"/>
                <a:ea typeface="+mn-ea"/>
                <a:cs typeface="+mn-cs"/>
              </a:rPr>
              <a:t>iP</a:t>
            </a:r>
            <a:r>
              <a:rPr lang="en-CA" sz="1200" kern="1200" dirty="0">
                <a:solidFill>
                  <a:schemeClr val="tx1"/>
                </a:solidFill>
                <a:effectLst/>
                <a:latin typeface="+mn-lt"/>
                <a:ea typeface="+mn-ea"/>
                <a:cs typeface="+mn-cs"/>
              </a:rPr>
              <a:t> protection on development, including access to knowledge, developing countries should be very cautious about entering any treaties that require stronger IP protection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a:solidFill>
                  <a:schemeClr val="tx1"/>
                </a:solidFill>
                <a:effectLst/>
                <a:latin typeface="+mn-lt"/>
                <a:ea typeface="+mn-ea"/>
                <a:cs typeface="+mn-cs"/>
              </a:rPr>
              <a:t>flexibilities’ in TRIPS which countries can use (such as compulsory licences) to maximize their access to generic medicines. North-South FTAs can erode or remove many of these flexibilities. </a:t>
            </a:r>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a:solidFill>
                  <a:schemeClr val="tx1"/>
                </a:solidFill>
                <a:effectLst/>
                <a:latin typeface="+mn-lt"/>
                <a:ea typeface="+mn-ea"/>
                <a:cs typeface="+mn-cs"/>
              </a:rPr>
              <a:t>taking on IP obligations beyond what the WTO requires.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b="1" kern="1200" dirty="0">
                <a:solidFill>
                  <a:schemeClr val="tx1"/>
                </a:solidFill>
                <a:effectLst/>
                <a:latin typeface="+mn-lt"/>
                <a:ea typeface="+mn-ea"/>
                <a:cs typeface="+mn-cs"/>
              </a:rPr>
              <a:t>detailed enforcement prescriptions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b="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a:solidFill>
                  <a:schemeClr val="tx1"/>
                </a:solidFill>
                <a:effectLst/>
                <a:latin typeface="+mn-lt"/>
                <a:ea typeface="+mn-ea"/>
                <a:cs typeface="+mn-cs"/>
              </a:rPr>
              <a:t>The developing countries increasingly realise that higher standards of IP can be detrimental to development in many ways. There must be a balance between the IP monopoly given to private individuals and companies, and the public interest.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a:solidFill>
                  <a:schemeClr val="tx1"/>
                </a:solidFill>
                <a:effectLst/>
                <a:latin typeface="+mn-lt"/>
                <a:ea typeface="+mn-ea"/>
                <a:cs typeface="+mn-cs"/>
              </a:rPr>
              <a:t>Access to information and knowledge will be another major area to be affected </a:t>
            </a:r>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CA" dirty="0"/>
          </a:p>
          <a:p>
            <a:endParaRPr lang="en-US" dirty="0"/>
          </a:p>
        </p:txBody>
      </p:sp>
      <p:sp>
        <p:nvSpPr>
          <p:cNvPr id="4" name="Slide Number Placeholder 3"/>
          <p:cNvSpPr>
            <a:spLocks noGrp="1"/>
          </p:cNvSpPr>
          <p:nvPr>
            <p:ph type="sldNum" sz="quarter" idx="5"/>
          </p:nvPr>
        </p:nvSpPr>
        <p:spPr/>
        <p:txBody>
          <a:bodyPr/>
          <a:lstStyle/>
          <a:p>
            <a:fld id="{30935D36-95EF-4C2A-B93B-08AE8E493805}" type="slidenum">
              <a:rPr lang="en-CA" smtClean="0"/>
              <a:t>10</a:t>
            </a:fld>
            <a:endParaRPr lang="en-CA"/>
          </a:p>
        </p:txBody>
      </p:sp>
    </p:spTree>
    <p:extLst>
      <p:ext uri="{BB962C8B-B14F-4D97-AF65-F5344CB8AC3E}">
        <p14:creationId xmlns:p14="http://schemas.microsoft.com/office/powerpoint/2010/main" val="35319893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935D36-95EF-4C2A-B93B-08AE8E493805}" type="slidenum">
              <a:rPr lang="en-CA" smtClean="0"/>
              <a:t>11</a:t>
            </a:fld>
            <a:endParaRPr lang="en-CA"/>
          </a:p>
        </p:txBody>
      </p:sp>
    </p:spTree>
    <p:extLst>
      <p:ext uri="{BB962C8B-B14F-4D97-AF65-F5344CB8AC3E}">
        <p14:creationId xmlns:p14="http://schemas.microsoft.com/office/powerpoint/2010/main" val="329660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a:solidFill>
                  <a:schemeClr val="tx1"/>
                </a:solidFill>
                <a:effectLst/>
                <a:latin typeface="+mn-lt"/>
                <a:ea typeface="+mn-ea"/>
                <a:cs typeface="+mn-cs"/>
              </a:rPr>
              <a:t>Regulatory autonomy and the balance between trade and societal issues under CETA </a:t>
            </a:r>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a:solidFill>
                  <a:schemeClr val="tx1"/>
                </a:solidFill>
                <a:effectLst/>
                <a:latin typeface="+mn-lt"/>
                <a:ea typeface="+mn-ea"/>
                <a:cs typeface="+mn-cs"/>
              </a:rPr>
              <a:t>integrating enhanced environmental provisions to ensure no NAFTA country weakens environmental protection to attract investment </a:t>
            </a:r>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CA" dirty="0"/>
          </a:p>
          <a:p>
            <a:r>
              <a:rPr lang="en-CA" sz="1200" kern="1200" dirty="0">
                <a:solidFill>
                  <a:schemeClr val="tx1"/>
                </a:solidFill>
                <a:effectLst/>
                <a:latin typeface="+mn-lt"/>
                <a:ea typeface="+mn-ea"/>
                <a:cs typeface="+mn-cs"/>
              </a:rPr>
              <a:t>the importance of applying gender perspective</a:t>
            </a:r>
            <a:br>
              <a:rPr lang="en-CA" sz="1200" kern="1200" dirty="0">
                <a:solidFill>
                  <a:schemeClr val="tx1"/>
                </a:solidFill>
                <a:effectLst/>
                <a:latin typeface="+mn-lt"/>
                <a:ea typeface="+mn-ea"/>
                <a:cs typeface="+mn-cs"/>
              </a:rPr>
            </a:br>
            <a:r>
              <a:rPr lang="en-CA" sz="1200" kern="1200" dirty="0">
                <a:solidFill>
                  <a:schemeClr val="tx1"/>
                </a:solidFill>
                <a:effectLst/>
                <a:latin typeface="+mn-lt"/>
                <a:ea typeface="+mn-ea"/>
                <a:cs typeface="+mn-cs"/>
              </a:rPr>
              <a:t>to economic and trade issues to ensure that economic growth benefits everyone, confirms the intention of both parties to enforce their respective international agreements on gender from a </a:t>
            </a:r>
            <a:endParaRPr lang="en-CA" dirty="0"/>
          </a:p>
          <a:p>
            <a:r>
              <a:rPr lang="en-CA" sz="1200" kern="1200" dirty="0">
                <a:solidFill>
                  <a:schemeClr val="tx1"/>
                </a:solidFill>
                <a:effectLst/>
                <a:latin typeface="+mn-lt"/>
                <a:ea typeface="+mn-ea"/>
                <a:cs typeface="+mn-cs"/>
              </a:rPr>
              <a:t>rights perspective, and provides a framework for Canada and Chile to cooperate on issues related to trade and gender, including “the creation of</a:t>
            </a:r>
            <a:br>
              <a:rPr lang="en-CA" sz="1200" kern="1200" dirty="0">
                <a:solidFill>
                  <a:schemeClr val="tx1"/>
                </a:solidFill>
                <a:effectLst/>
                <a:latin typeface="+mn-lt"/>
                <a:ea typeface="+mn-ea"/>
                <a:cs typeface="+mn-cs"/>
              </a:rPr>
            </a:br>
            <a:r>
              <a:rPr lang="en-CA" sz="1200" kern="1200" dirty="0">
                <a:solidFill>
                  <a:schemeClr val="tx1"/>
                </a:solidFill>
                <a:effectLst/>
                <a:latin typeface="+mn-lt"/>
                <a:ea typeface="+mn-ea"/>
                <a:cs typeface="+mn-cs"/>
              </a:rPr>
              <a:t>a trade and gender committee that will oversee cooperation and share experiences in designing </a:t>
            </a:r>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CA" dirty="0"/>
          </a:p>
          <a:p>
            <a:endParaRPr lang="en-US" dirty="0"/>
          </a:p>
        </p:txBody>
      </p:sp>
      <p:sp>
        <p:nvSpPr>
          <p:cNvPr id="4" name="Slide Number Placeholder 3"/>
          <p:cNvSpPr>
            <a:spLocks noGrp="1"/>
          </p:cNvSpPr>
          <p:nvPr>
            <p:ph type="sldNum" sz="quarter" idx="5"/>
          </p:nvPr>
        </p:nvSpPr>
        <p:spPr/>
        <p:txBody>
          <a:bodyPr/>
          <a:lstStyle/>
          <a:p>
            <a:fld id="{30935D36-95EF-4C2A-B93B-08AE8E493805}" type="slidenum">
              <a:rPr lang="en-CA" smtClean="0"/>
              <a:t>12</a:t>
            </a:fld>
            <a:endParaRPr lang="en-CA"/>
          </a:p>
        </p:txBody>
      </p:sp>
    </p:spTree>
    <p:extLst>
      <p:ext uri="{BB962C8B-B14F-4D97-AF65-F5344CB8AC3E}">
        <p14:creationId xmlns:p14="http://schemas.microsoft.com/office/powerpoint/2010/main" val="13905894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ASEAN </a:t>
            </a:r>
            <a:r>
              <a:rPr lang="en-US" sz="1200" b="1" kern="1200" dirty="0" err="1">
                <a:solidFill>
                  <a:schemeClr val="tx1"/>
                </a:solidFill>
                <a:effectLst/>
                <a:latin typeface="+mn-lt"/>
                <a:ea typeface="+mn-ea"/>
                <a:cs typeface="+mn-cs"/>
              </a:rPr>
              <a:t>memiliki</a:t>
            </a:r>
            <a:r>
              <a:rPr lang="en-US" sz="1200" b="1" kern="1200" dirty="0">
                <a:solidFill>
                  <a:schemeClr val="tx1"/>
                </a:solidFill>
                <a:effectLst/>
                <a:latin typeface="+mn-lt"/>
                <a:ea typeface="+mn-ea"/>
                <a:cs typeface="+mn-cs"/>
              </a:rPr>
              <a:t> </a:t>
            </a:r>
            <a:r>
              <a:rPr lang="en-US" sz="1200" b="1" i="1" kern="1200" dirty="0">
                <a:solidFill>
                  <a:schemeClr val="tx1"/>
                </a:solidFill>
                <a:effectLst/>
                <a:latin typeface="+mn-lt"/>
                <a:ea typeface="+mn-ea"/>
                <a:cs typeface="+mn-cs"/>
              </a:rPr>
              <a:t>chapter </a:t>
            </a:r>
            <a:r>
              <a:rPr lang="en-US" sz="1200" b="1" kern="1200" dirty="0" err="1">
                <a:solidFill>
                  <a:schemeClr val="tx1"/>
                </a:solidFill>
                <a:effectLst/>
                <a:latin typeface="+mn-lt"/>
                <a:ea typeface="+mn-ea"/>
                <a:cs typeface="+mn-cs"/>
              </a:rPr>
              <a:t>khusus</a:t>
            </a:r>
            <a:r>
              <a:rPr lang="en-US" sz="1200" b="1" kern="1200" dirty="0">
                <a:solidFill>
                  <a:schemeClr val="tx1"/>
                </a:solidFill>
                <a:effectLst/>
                <a:latin typeface="+mn-lt"/>
                <a:ea typeface="+mn-ea"/>
                <a:cs typeface="+mn-cs"/>
              </a:rPr>
              <a:t> </a:t>
            </a:r>
            <a:r>
              <a:rPr lang="en-US" sz="1200" b="1" kern="1200" dirty="0" err="1">
                <a:solidFill>
                  <a:schemeClr val="tx1"/>
                </a:solidFill>
                <a:effectLst/>
                <a:latin typeface="+mn-lt"/>
                <a:ea typeface="+mn-ea"/>
                <a:cs typeface="+mn-cs"/>
              </a:rPr>
              <a:t>mengenai</a:t>
            </a:r>
            <a:r>
              <a:rPr lang="en-US" sz="1200" b="1" kern="1200" dirty="0">
                <a:solidFill>
                  <a:schemeClr val="tx1"/>
                </a:solidFill>
                <a:effectLst/>
                <a:latin typeface="+mn-lt"/>
                <a:ea typeface="+mn-ea"/>
                <a:cs typeface="+mn-cs"/>
              </a:rPr>
              <a:t> KST yang </a:t>
            </a:r>
            <a:r>
              <a:rPr lang="en-US" sz="1200" b="1" kern="1200" dirty="0" err="1">
                <a:solidFill>
                  <a:schemeClr val="tx1"/>
                </a:solidFill>
                <a:effectLst/>
                <a:latin typeface="+mn-lt"/>
                <a:ea typeface="+mn-ea"/>
                <a:cs typeface="+mn-cs"/>
              </a:rPr>
              <a:t>bertujuan</a:t>
            </a:r>
            <a:r>
              <a:rPr lang="en-US" sz="1200" b="1" kern="1200" dirty="0">
                <a:solidFill>
                  <a:schemeClr val="tx1"/>
                </a:solidFill>
                <a:effectLst/>
                <a:latin typeface="+mn-lt"/>
                <a:ea typeface="+mn-ea"/>
                <a:cs typeface="+mn-cs"/>
              </a:rPr>
              <a:t> </a:t>
            </a:r>
            <a:r>
              <a:rPr lang="en-US" sz="1200" b="1" kern="1200" dirty="0" err="1">
                <a:solidFill>
                  <a:schemeClr val="tx1"/>
                </a:solidFill>
                <a:effectLst/>
                <a:latin typeface="+mn-lt"/>
                <a:ea typeface="+mn-ea"/>
                <a:cs typeface="+mn-cs"/>
              </a:rPr>
              <a:t>untuk</a:t>
            </a:r>
            <a:r>
              <a:rPr lang="en-US" sz="1200" b="1" kern="1200" dirty="0">
                <a:solidFill>
                  <a:schemeClr val="tx1"/>
                </a:solidFill>
                <a:effectLst/>
                <a:latin typeface="+mn-lt"/>
                <a:ea typeface="+mn-ea"/>
                <a:cs typeface="+mn-cs"/>
              </a:rPr>
              <a:t> </a:t>
            </a:r>
            <a:r>
              <a:rPr lang="en-US" sz="1200" b="1" kern="1200" dirty="0" err="1">
                <a:solidFill>
                  <a:schemeClr val="tx1"/>
                </a:solidFill>
                <a:effectLst/>
                <a:latin typeface="+mn-lt"/>
                <a:ea typeface="+mn-ea"/>
                <a:cs typeface="+mn-cs"/>
              </a:rPr>
              <a:t>mengatasi</a:t>
            </a:r>
            <a:r>
              <a:rPr lang="en-US" sz="1200" b="1" kern="1200" dirty="0">
                <a:solidFill>
                  <a:schemeClr val="tx1"/>
                </a:solidFill>
                <a:effectLst/>
                <a:latin typeface="+mn-lt"/>
                <a:ea typeface="+mn-ea"/>
                <a:cs typeface="+mn-cs"/>
              </a:rPr>
              <a:t> </a:t>
            </a:r>
            <a:r>
              <a:rPr lang="en-US" sz="1200" b="1" i="1" kern="1200" dirty="0">
                <a:solidFill>
                  <a:schemeClr val="tx1"/>
                </a:solidFill>
                <a:effectLst/>
                <a:latin typeface="+mn-lt"/>
                <a:ea typeface="+mn-ea"/>
                <a:cs typeface="+mn-cs"/>
              </a:rPr>
              <a:t>development gaps </a:t>
            </a:r>
            <a:r>
              <a:rPr lang="en-US" sz="1200" b="1" kern="1200" dirty="0" err="1">
                <a:solidFill>
                  <a:schemeClr val="tx1"/>
                </a:solidFill>
                <a:effectLst/>
                <a:latin typeface="+mn-lt"/>
                <a:ea typeface="+mn-ea"/>
                <a:cs typeface="+mn-cs"/>
              </a:rPr>
              <a:t>antara</a:t>
            </a:r>
            <a:r>
              <a:rPr lang="en-US" sz="1200" b="1" kern="1200" dirty="0">
                <a:solidFill>
                  <a:schemeClr val="tx1"/>
                </a:solidFill>
                <a:effectLst/>
                <a:latin typeface="+mn-lt"/>
                <a:ea typeface="+mn-ea"/>
                <a:cs typeface="+mn-cs"/>
              </a:rPr>
              <a:t> negara </a:t>
            </a:r>
            <a:r>
              <a:rPr lang="en-US" sz="1200" b="1" kern="1200" dirty="0" err="1">
                <a:solidFill>
                  <a:schemeClr val="tx1"/>
                </a:solidFill>
                <a:effectLst/>
                <a:latin typeface="+mn-lt"/>
                <a:ea typeface="+mn-ea"/>
                <a:cs typeface="+mn-cs"/>
              </a:rPr>
              <a:t>maju</a:t>
            </a:r>
            <a:r>
              <a:rPr lang="en-US" sz="1200" b="1" kern="1200" dirty="0">
                <a:solidFill>
                  <a:schemeClr val="tx1"/>
                </a:solidFill>
                <a:effectLst/>
                <a:latin typeface="+mn-lt"/>
                <a:ea typeface="+mn-ea"/>
                <a:cs typeface="+mn-cs"/>
              </a:rPr>
              <a:t> dan </a:t>
            </a:r>
            <a:r>
              <a:rPr lang="en-US" sz="1200" b="1" kern="1200" dirty="0" err="1">
                <a:solidFill>
                  <a:schemeClr val="tx1"/>
                </a:solidFill>
                <a:effectLst/>
                <a:latin typeface="+mn-lt"/>
                <a:ea typeface="+mn-ea"/>
                <a:cs typeface="+mn-cs"/>
              </a:rPr>
              <a:t>berkembang</a:t>
            </a:r>
            <a:r>
              <a:rPr lang="en-US" sz="1200" b="1" kern="1200" dirty="0">
                <a:solidFill>
                  <a:schemeClr val="tx1"/>
                </a:solidFill>
                <a:effectLst/>
                <a:latin typeface="+mn-lt"/>
                <a:ea typeface="+mn-ea"/>
                <a:cs typeface="+mn-cs"/>
              </a:rPr>
              <a:t> </a:t>
            </a:r>
            <a:r>
              <a:rPr lang="en-US" sz="1200" b="1" kern="1200" dirty="0" err="1">
                <a:solidFill>
                  <a:schemeClr val="tx1"/>
                </a:solidFill>
                <a:effectLst/>
                <a:latin typeface="+mn-lt"/>
                <a:ea typeface="+mn-ea"/>
                <a:cs typeface="+mn-cs"/>
              </a:rPr>
              <a:t>dalam</a:t>
            </a:r>
            <a:r>
              <a:rPr lang="en-US" sz="1200" b="1" kern="1200" dirty="0">
                <a:solidFill>
                  <a:schemeClr val="tx1"/>
                </a:solidFill>
                <a:effectLst/>
                <a:latin typeface="+mn-lt"/>
                <a:ea typeface="+mn-ea"/>
                <a:cs typeface="+mn-cs"/>
              </a:rPr>
              <a:t> </a:t>
            </a:r>
            <a:r>
              <a:rPr lang="en-US" sz="1200" b="1" kern="1200" dirty="0" err="1">
                <a:solidFill>
                  <a:schemeClr val="tx1"/>
                </a:solidFill>
                <a:effectLst/>
                <a:latin typeface="+mn-lt"/>
                <a:ea typeface="+mn-ea"/>
                <a:cs typeface="+mn-cs"/>
              </a:rPr>
              <a:t>implementasi</a:t>
            </a:r>
            <a:r>
              <a:rPr lang="en-US" sz="1200" b="1" kern="1200" dirty="0">
                <a:solidFill>
                  <a:schemeClr val="tx1"/>
                </a:solidFill>
                <a:effectLst/>
                <a:latin typeface="+mn-lt"/>
                <a:ea typeface="+mn-ea"/>
                <a:cs typeface="+mn-cs"/>
              </a:rPr>
              <a:t> FTA. </a:t>
            </a:r>
            <a:r>
              <a:rPr lang="en-US" sz="1200" b="1" kern="1200" dirty="0" err="1">
                <a:solidFill>
                  <a:schemeClr val="tx1"/>
                </a:solidFill>
                <a:effectLst/>
                <a:latin typeface="+mn-lt"/>
                <a:ea typeface="+mn-ea"/>
                <a:cs typeface="+mn-cs"/>
              </a:rPr>
              <a:t>Secara</a:t>
            </a:r>
            <a:r>
              <a:rPr lang="en-US" sz="1200" b="1" kern="1200" dirty="0">
                <a:solidFill>
                  <a:schemeClr val="tx1"/>
                </a:solidFill>
                <a:effectLst/>
                <a:latin typeface="+mn-lt"/>
                <a:ea typeface="+mn-ea"/>
                <a:cs typeface="+mn-cs"/>
              </a:rPr>
              <a:t> </a:t>
            </a:r>
            <a:r>
              <a:rPr lang="en-US" sz="1200" b="1" kern="1200" dirty="0" err="1">
                <a:solidFill>
                  <a:schemeClr val="tx1"/>
                </a:solidFill>
                <a:effectLst/>
                <a:latin typeface="+mn-lt"/>
                <a:ea typeface="+mn-ea"/>
                <a:cs typeface="+mn-cs"/>
              </a:rPr>
              <a:t>umum</a:t>
            </a:r>
            <a:r>
              <a:rPr lang="en-US" sz="1200" b="1" kern="1200" dirty="0">
                <a:solidFill>
                  <a:schemeClr val="tx1"/>
                </a:solidFill>
                <a:effectLst/>
                <a:latin typeface="+mn-lt"/>
                <a:ea typeface="+mn-ea"/>
                <a:cs typeface="+mn-cs"/>
              </a:rPr>
              <a:t>, </a:t>
            </a:r>
            <a:r>
              <a:rPr lang="en-US" sz="1200" b="1" i="1" kern="1200" dirty="0">
                <a:solidFill>
                  <a:schemeClr val="tx1"/>
                </a:solidFill>
                <a:effectLst/>
                <a:latin typeface="+mn-lt"/>
                <a:ea typeface="+mn-ea"/>
                <a:cs typeface="+mn-cs"/>
              </a:rPr>
              <a:t>chapter </a:t>
            </a:r>
            <a:r>
              <a:rPr lang="en-US" sz="1200" b="1" kern="1200" dirty="0">
                <a:solidFill>
                  <a:schemeClr val="tx1"/>
                </a:solidFill>
                <a:effectLst/>
                <a:latin typeface="+mn-lt"/>
                <a:ea typeface="+mn-ea"/>
                <a:cs typeface="+mn-cs"/>
              </a:rPr>
              <a:t>KST </a:t>
            </a:r>
            <a:r>
              <a:rPr lang="en-US" sz="1200" b="1" kern="1200" dirty="0" err="1">
                <a:solidFill>
                  <a:schemeClr val="tx1"/>
                </a:solidFill>
                <a:effectLst/>
                <a:latin typeface="+mn-lt"/>
                <a:ea typeface="+mn-ea"/>
                <a:cs typeface="+mn-cs"/>
              </a:rPr>
              <a:t>tidak</a:t>
            </a:r>
            <a:r>
              <a:rPr lang="en-US" sz="1200" b="1" kern="1200" dirty="0">
                <a:solidFill>
                  <a:schemeClr val="tx1"/>
                </a:solidFill>
                <a:effectLst/>
                <a:latin typeface="+mn-lt"/>
                <a:ea typeface="+mn-ea"/>
                <a:cs typeface="+mn-cs"/>
              </a:rPr>
              <a:t> </a:t>
            </a:r>
            <a:r>
              <a:rPr lang="en-US" sz="1200" b="1" kern="1200" dirty="0" err="1">
                <a:solidFill>
                  <a:schemeClr val="tx1"/>
                </a:solidFill>
                <a:effectLst/>
                <a:latin typeface="+mn-lt"/>
                <a:ea typeface="+mn-ea"/>
                <a:cs typeface="+mn-cs"/>
              </a:rPr>
              <a:t>memiliki</a:t>
            </a:r>
            <a:r>
              <a:rPr lang="en-US" sz="1200" b="1" kern="1200" dirty="0">
                <a:solidFill>
                  <a:schemeClr val="tx1"/>
                </a:solidFill>
                <a:effectLst/>
                <a:latin typeface="+mn-lt"/>
                <a:ea typeface="+mn-ea"/>
                <a:cs typeface="+mn-cs"/>
              </a:rPr>
              <a:t> </a:t>
            </a:r>
            <a:r>
              <a:rPr lang="en-US" sz="1200" b="1" i="1" kern="1200" dirty="0">
                <a:solidFill>
                  <a:schemeClr val="tx1"/>
                </a:solidFill>
                <a:effectLst/>
                <a:latin typeface="+mn-lt"/>
                <a:ea typeface="+mn-ea"/>
                <a:cs typeface="+mn-cs"/>
              </a:rPr>
              <a:t>enforcement nature </a:t>
            </a:r>
            <a:r>
              <a:rPr lang="en-US" sz="1200" b="1" kern="1200" dirty="0" err="1">
                <a:solidFill>
                  <a:schemeClr val="tx1"/>
                </a:solidFill>
                <a:effectLst/>
                <a:latin typeface="+mn-lt"/>
                <a:ea typeface="+mn-ea"/>
                <a:cs typeface="+mn-cs"/>
              </a:rPr>
              <a:t>atau</a:t>
            </a:r>
            <a:r>
              <a:rPr lang="en-US" sz="1200" b="1" kern="1200" dirty="0">
                <a:solidFill>
                  <a:schemeClr val="tx1"/>
                </a:solidFill>
                <a:effectLst/>
                <a:latin typeface="+mn-lt"/>
                <a:ea typeface="+mn-ea"/>
                <a:cs typeface="+mn-cs"/>
              </a:rPr>
              <a:t> </a:t>
            </a:r>
            <a:r>
              <a:rPr lang="en-US" sz="1200" b="1" i="1" kern="1200" dirty="0">
                <a:solidFill>
                  <a:schemeClr val="tx1"/>
                </a:solidFill>
                <a:effectLst/>
                <a:latin typeface="+mn-lt"/>
                <a:ea typeface="+mn-ea"/>
                <a:cs typeface="+mn-cs"/>
              </a:rPr>
              <a:t>norm-setting objective </a:t>
            </a:r>
            <a:r>
              <a:rPr lang="en-US" sz="1200" b="1" kern="1200" dirty="0">
                <a:solidFill>
                  <a:schemeClr val="tx1"/>
                </a:solidFill>
                <a:effectLst/>
                <a:latin typeface="+mn-lt"/>
                <a:ea typeface="+mn-ea"/>
                <a:cs typeface="+mn-cs"/>
              </a:rPr>
              <a:t>dan </a:t>
            </a:r>
            <a:r>
              <a:rPr lang="en-US" sz="1200" b="1" kern="1200" dirty="0" err="1">
                <a:solidFill>
                  <a:schemeClr val="tx1"/>
                </a:solidFill>
                <a:effectLst/>
                <a:latin typeface="+mn-lt"/>
                <a:ea typeface="+mn-ea"/>
                <a:cs typeface="+mn-cs"/>
              </a:rPr>
              <a:t>hanya</a:t>
            </a:r>
            <a:r>
              <a:rPr lang="en-US" sz="1200" b="1" kern="1200" dirty="0">
                <a:solidFill>
                  <a:schemeClr val="tx1"/>
                </a:solidFill>
                <a:effectLst/>
                <a:latin typeface="+mn-lt"/>
                <a:ea typeface="+mn-ea"/>
                <a:cs typeface="+mn-cs"/>
              </a:rPr>
              <a:t> </a:t>
            </a:r>
            <a:r>
              <a:rPr lang="en-US" sz="1200" b="1" kern="1200" dirty="0" err="1">
                <a:solidFill>
                  <a:schemeClr val="tx1"/>
                </a:solidFill>
                <a:effectLst/>
                <a:latin typeface="+mn-lt"/>
                <a:ea typeface="+mn-ea"/>
                <a:cs typeface="+mn-cs"/>
              </a:rPr>
              <a:t>bertujuan</a:t>
            </a:r>
            <a:r>
              <a:rPr lang="en-US" sz="1200" b="1" kern="1200" dirty="0">
                <a:solidFill>
                  <a:schemeClr val="tx1"/>
                </a:solidFill>
                <a:effectLst/>
                <a:latin typeface="+mn-lt"/>
                <a:ea typeface="+mn-ea"/>
                <a:cs typeface="+mn-cs"/>
              </a:rPr>
              <a:t> </a:t>
            </a:r>
            <a:r>
              <a:rPr lang="en-US" sz="1200" b="1" kern="1200" dirty="0" err="1">
                <a:solidFill>
                  <a:schemeClr val="tx1"/>
                </a:solidFill>
                <a:effectLst/>
                <a:latin typeface="+mn-lt"/>
                <a:ea typeface="+mn-ea"/>
                <a:cs typeface="+mn-cs"/>
              </a:rPr>
              <a:t>untuk</a:t>
            </a:r>
            <a:r>
              <a:rPr lang="en-US" sz="1200" b="1" kern="1200" dirty="0">
                <a:solidFill>
                  <a:schemeClr val="tx1"/>
                </a:solidFill>
                <a:effectLst/>
                <a:latin typeface="+mn-lt"/>
                <a:ea typeface="+mn-ea"/>
                <a:cs typeface="+mn-cs"/>
              </a:rPr>
              <a:t> </a:t>
            </a:r>
            <a:r>
              <a:rPr lang="en-US" sz="1200" b="1" kern="1200" dirty="0" err="1">
                <a:solidFill>
                  <a:schemeClr val="tx1"/>
                </a:solidFill>
                <a:effectLst/>
                <a:latin typeface="+mn-lt"/>
                <a:ea typeface="+mn-ea"/>
                <a:cs typeface="+mn-cs"/>
              </a:rPr>
              <a:t>implementasi</a:t>
            </a:r>
            <a:r>
              <a:rPr lang="en-US" sz="1200" b="1" kern="1200" dirty="0">
                <a:solidFill>
                  <a:schemeClr val="tx1"/>
                </a:solidFill>
                <a:effectLst/>
                <a:latin typeface="+mn-lt"/>
                <a:ea typeface="+mn-ea"/>
                <a:cs typeface="+mn-cs"/>
              </a:rPr>
              <a:t> </a:t>
            </a:r>
            <a:r>
              <a:rPr lang="en-US" sz="1200" b="1" kern="1200" dirty="0" err="1">
                <a:solidFill>
                  <a:schemeClr val="tx1"/>
                </a:solidFill>
                <a:effectLst/>
                <a:latin typeface="+mn-lt"/>
                <a:ea typeface="+mn-ea"/>
                <a:cs typeface="+mn-cs"/>
              </a:rPr>
              <a:t>kerjasama</a:t>
            </a:r>
            <a:r>
              <a:rPr lang="en-US" sz="1200" b="1" kern="1200" dirty="0">
                <a:solidFill>
                  <a:schemeClr val="tx1"/>
                </a:solidFill>
                <a:effectLst/>
                <a:latin typeface="+mn-lt"/>
                <a:ea typeface="+mn-ea"/>
                <a:cs typeface="+mn-cs"/>
              </a:rPr>
              <a:t> </a:t>
            </a:r>
            <a:r>
              <a:rPr lang="en-US" sz="1200" b="1" kern="1200" dirty="0" err="1">
                <a:solidFill>
                  <a:schemeClr val="tx1"/>
                </a:solidFill>
                <a:effectLst/>
                <a:latin typeface="+mn-lt"/>
                <a:ea typeface="+mn-ea"/>
                <a:cs typeface="+mn-cs"/>
              </a:rPr>
              <a:t>peningkatan</a:t>
            </a:r>
            <a:r>
              <a:rPr lang="en-US" sz="1200" b="1" kern="1200" dirty="0">
                <a:solidFill>
                  <a:schemeClr val="tx1"/>
                </a:solidFill>
                <a:effectLst/>
                <a:latin typeface="+mn-lt"/>
                <a:ea typeface="+mn-ea"/>
                <a:cs typeface="+mn-cs"/>
              </a:rPr>
              <a:t> </a:t>
            </a:r>
            <a:r>
              <a:rPr lang="en-US" sz="1200" b="1" kern="1200" dirty="0" err="1">
                <a:solidFill>
                  <a:schemeClr val="tx1"/>
                </a:solidFill>
                <a:effectLst/>
                <a:latin typeface="+mn-lt"/>
                <a:ea typeface="+mn-ea"/>
                <a:cs typeface="+mn-cs"/>
              </a:rPr>
              <a:t>kapasitas</a:t>
            </a:r>
            <a:r>
              <a:rPr lang="en-US" sz="1200" b="1" kern="1200" dirty="0">
                <a:solidFill>
                  <a:schemeClr val="tx1"/>
                </a:solidFill>
                <a:effectLst/>
                <a:latin typeface="+mn-lt"/>
                <a:ea typeface="+mn-ea"/>
                <a:cs typeface="+mn-cs"/>
              </a:rPr>
              <a:t>. </a:t>
            </a:r>
            <a:r>
              <a:rPr lang="en-US" sz="1200" b="1" kern="1200" dirty="0" err="1">
                <a:solidFill>
                  <a:schemeClr val="tx1"/>
                </a:solidFill>
                <a:effectLst/>
                <a:latin typeface="+mn-lt"/>
                <a:ea typeface="+mn-ea"/>
                <a:cs typeface="+mn-cs"/>
              </a:rPr>
              <a:t>Kanada</a:t>
            </a:r>
            <a:r>
              <a:rPr lang="en-US" sz="1200" b="1" kern="1200" dirty="0">
                <a:solidFill>
                  <a:schemeClr val="tx1"/>
                </a:solidFill>
                <a:effectLst/>
                <a:latin typeface="+mn-lt"/>
                <a:ea typeface="+mn-ea"/>
                <a:cs typeface="+mn-cs"/>
              </a:rPr>
              <a:t> </a:t>
            </a:r>
            <a:r>
              <a:rPr lang="en-US" sz="1200" b="1" kern="1200" dirty="0" err="1">
                <a:solidFill>
                  <a:schemeClr val="tx1"/>
                </a:solidFill>
                <a:effectLst/>
                <a:latin typeface="+mn-lt"/>
                <a:ea typeface="+mn-ea"/>
                <a:cs typeface="+mn-cs"/>
              </a:rPr>
              <a:t>memiliki</a:t>
            </a:r>
            <a:r>
              <a:rPr lang="en-US" sz="1200" b="1" kern="1200" dirty="0">
                <a:solidFill>
                  <a:schemeClr val="tx1"/>
                </a:solidFill>
                <a:effectLst/>
                <a:latin typeface="+mn-lt"/>
                <a:ea typeface="+mn-ea"/>
                <a:cs typeface="+mn-cs"/>
              </a:rPr>
              <a:t> </a:t>
            </a:r>
            <a:r>
              <a:rPr lang="en-US" sz="1200" b="1" i="1" kern="1200" dirty="0">
                <a:solidFill>
                  <a:schemeClr val="tx1"/>
                </a:solidFill>
                <a:effectLst/>
                <a:latin typeface="+mn-lt"/>
                <a:ea typeface="+mn-ea"/>
                <a:cs typeface="+mn-cs"/>
              </a:rPr>
              <a:t>chapter </a:t>
            </a:r>
            <a:r>
              <a:rPr lang="en-US" sz="1200" b="1" kern="1200" dirty="0" err="1">
                <a:solidFill>
                  <a:schemeClr val="tx1"/>
                </a:solidFill>
                <a:effectLst/>
                <a:latin typeface="+mn-lt"/>
                <a:ea typeface="+mn-ea"/>
                <a:cs typeface="+mn-cs"/>
              </a:rPr>
              <a:t>untuk</a:t>
            </a:r>
            <a:r>
              <a:rPr lang="en-US" sz="1200" b="1" kern="1200" dirty="0">
                <a:solidFill>
                  <a:schemeClr val="tx1"/>
                </a:solidFill>
                <a:effectLst/>
                <a:latin typeface="+mn-lt"/>
                <a:ea typeface="+mn-ea"/>
                <a:cs typeface="+mn-cs"/>
              </a:rPr>
              <a:t> </a:t>
            </a:r>
            <a:r>
              <a:rPr lang="en-US" sz="1200" b="1" i="1" kern="1200" dirty="0">
                <a:solidFill>
                  <a:schemeClr val="tx1"/>
                </a:solidFill>
                <a:effectLst/>
                <a:latin typeface="+mn-lt"/>
                <a:ea typeface="+mn-ea"/>
                <a:cs typeface="+mn-cs"/>
              </a:rPr>
              <a:t>inclusive trade </a:t>
            </a:r>
            <a:r>
              <a:rPr lang="en-US" sz="1200" b="1" kern="1200" dirty="0">
                <a:solidFill>
                  <a:schemeClr val="tx1"/>
                </a:solidFill>
                <a:effectLst/>
                <a:latin typeface="+mn-lt"/>
                <a:ea typeface="+mn-ea"/>
                <a:cs typeface="+mn-cs"/>
              </a:rPr>
              <a:t>yang </a:t>
            </a:r>
            <a:r>
              <a:rPr lang="en-US" sz="1200" b="1" kern="1200" dirty="0" err="1">
                <a:solidFill>
                  <a:schemeClr val="tx1"/>
                </a:solidFill>
                <a:effectLst/>
                <a:latin typeface="+mn-lt"/>
                <a:ea typeface="+mn-ea"/>
                <a:cs typeface="+mn-cs"/>
              </a:rPr>
              <a:t>fokusnya</a:t>
            </a:r>
            <a:r>
              <a:rPr lang="en-US" sz="1200" b="1" kern="1200" dirty="0">
                <a:solidFill>
                  <a:schemeClr val="tx1"/>
                </a:solidFill>
                <a:effectLst/>
                <a:latin typeface="+mn-lt"/>
                <a:ea typeface="+mn-ea"/>
                <a:cs typeface="+mn-cs"/>
              </a:rPr>
              <a:t> pada </a:t>
            </a:r>
            <a:r>
              <a:rPr lang="en-US" sz="1200" b="1" i="1" kern="1200" dirty="0">
                <a:solidFill>
                  <a:schemeClr val="tx1"/>
                </a:solidFill>
                <a:effectLst/>
                <a:latin typeface="+mn-lt"/>
                <a:ea typeface="+mn-ea"/>
                <a:cs typeface="+mn-cs"/>
              </a:rPr>
              <a:t>norm-setting</a:t>
            </a:r>
            <a:r>
              <a:rPr lang="en-US" sz="1200" i="1" kern="1200" dirty="0">
                <a:solidFill>
                  <a:schemeClr val="tx1"/>
                </a:solidFill>
                <a:effectLst/>
                <a:latin typeface="+mn-lt"/>
                <a:ea typeface="+mn-ea"/>
                <a:cs typeface="+mn-cs"/>
              </a:rPr>
              <a:t>. </a:t>
            </a:r>
            <a:endParaRPr lang="en-CA"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30935D36-95EF-4C2A-B93B-08AE8E493805}" type="slidenum">
              <a:rPr lang="en-CA" smtClean="0"/>
              <a:t>13</a:t>
            </a:fld>
            <a:endParaRPr lang="en-CA"/>
          </a:p>
        </p:txBody>
      </p:sp>
    </p:spTree>
    <p:extLst>
      <p:ext uri="{BB962C8B-B14F-4D97-AF65-F5344CB8AC3E}">
        <p14:creationId xmlns:p14="http://schemas.microsoft.com/office/powerpoint/2010/main" val="855115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00EC7B2F-F362-F04D-9C06-5EED8C5ABD86}" type="slidenum">
              <a:rPr lang="en-US" smtClean="0"/>
              <a:t>2</a:t>
            </a:fld>
            <a:endParaRPr lang="en-US"/>
          </a:p>
        </p:txBody>
      </p:sp>
    </p:spTree>
    <p:extLst>
      <p:ext uri="{BB962C8B-B14F-4D97-AF65-F5344CB8AC3E}">
        <p14:creationId xmlns:p14="http://schemas.microsoft.com/office/powerpoint/2010/main" val="2935362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Comprehensive FTA: </a:t>
            </a:r>
            <a:r>
              <a:rPr lang="en-US" b="0" dirty="0"/>
              <a:t>Both parties will negotiate</a:t>
            </a:r>
            <a:r>
              <a:rPr lang="en-US" dirty="0"/>
              <a:t> a comprehensive and mutually beneficial economic partnership agreement that will cover trade in goods, services, investment with the possibility of Canada seeking to achieve greater market access on other issues such as GP, E-Commerce, inclusive trade, IPR, etc.)</a:t>
            </a:r>
          </a:p>
          <a:p>
            <a:endParaRPr lang="en-US" dirty="0"/>
          </a:p>
          <a:p>
            <a:r>
              <a:rPr lang="en-US" b="1" dirty="0"/>
              <a:t>AANZFTA: </a:t>
            </a:r>
            <a:r>
              <a:rPr lang="en-US" dirty="0"/>
              <a:t>Currently the most comprehensive and highest level of tariff liberalization in ASEAN; Canada will propose a more ambitious tariff elimination on a high percentage of tariff lines and value of current trade.</a:t>
            </a:r>
          </a:p>
          <a:p>
            <a:endParaRPr lang="en-US" dirty="0"/>
          </a:p>
          <a:p>
            <a:r>
              <a:rPr lang="en-US" b="1" dirty="0"/>
              <a:t>Substantial Reduction of NTMs</a:t>
            </a:r>
            <a:r>
              <a:rPr lang="en-US" dirty="0"/>
              <a:t>: Canada will include provision at minimum to reaffirm WTO commitments on national treatment and non-tariff measures as well as discipline of import licensing and fees and charges connected to importation and exportation.</a:t>
            </a:r>
          </a:p>
          <a:p>
            <a:endParaRPr lang="en-US" dirty="0"/>
          </a:p>
          <a:p>
            <a:r>
              <a:rPr lang="en-US" b="1" dirty="0"/>
              <a:t>Liberalization in Services: </a:t>
            </a:r>
            <a:r>
              <a:rPr lang="en-US" b="0" dirty="0"/>
              <a:t>Both parties will negotiate a progressive liberalization of trade in services and enhanced disciplines to improve market access, </a:t>
            </a:r>
            <a:r>
              <a:rPr lang="en-US" dirty="0"/>
              <a:t>predictability, certainty and transparency. In pursuing of this objective, Canada may refer to CPTPP or CETA as benchmark while ASEAN may refer to AANZFTA or their respective GATS schedule of commitment. Both parties may include a separate chapter on Financial and Telecommunication Services as well as Movement of Natural Persons (MNP). </a:t>
            </a:r>
          </a:p>
          <a:p>
            <a:endParaRPr lang="en-US" dirty="0"/>
          </a:p>
          <a:p>
            <a:r>
              <a:rPr lang="en-US" b="1" dirty="0"/>
              <a:t>Promotion of Trade Facilitation</a:t>
            </a:r>
            <a:r>
              <a:rPr lang="en-US" dirty="0"/>
              <a:t>: Both parties will include a Chapter on Customs and Trade Facilitation that builds upon the WTO Agreement on Trade Facilitation and efforts to reduce transaction costs for traders through the modernization, simplification, and standardization of trade-related customs procedures.</a:t>
            </a:r>
          </a:p>
        </p:txBody>
      </p:sp>
      <p:sp>
        <p:nvSpPr>
          <p:cNvPr id="4" name="Slide Number Placeholder 3"/>
          <p:cNvSpPr>
            <a:spLocks noGrp="1"/>
          </p:cNvSpPr>
          <p:nvPr>
            <p:ph type="sldNum" sz="quarter" idx="5"/>
          </p:nvPr>
        </p:nvSpPr>
        <p:spPr/>
        <p:txBody>
          <a:bodyPr/>
          <a:lstStyle/>
          <a:p>
            <a:fld id="{30935D36-95EF-4C2A-B93B-08AE8E493805}" type="slidenum">
              <a:rPr lang="en-CA" smtClean="0"/>
              <a:t>3</a:t>
            </a:fld>
            <a:endParaRPr lang="en-CA"/>
          </a:p>
        </p:txBody>
      </p:sp>
    </p:spTree>
    <p:extLst>
      <p:ext uri="{BB962C8B-B14F-4D97-AF65-F5344CB8AC3E}">
        <p14:creationId xmlns:p14="http://schemas.microsoft.com/office/powerpoint/2010/main" val="17909859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935D36-95EF-4C2A-B93B-08AE8E493805}" type="slidenum">
              <a:rPr lang="en-CA" smtClean="0"/>
              <a:t>4</a:t>
            </a:fld>
            <a:endParaRPr lang="en-CA"/>
          </a:p>
        </p:txBody>
      </p:sp>
    </p:spTree>
    <p:extLst>
      <p:ext uri="{BB962C8B-B14F-4D97-AF65-F5344CB8AC3E}">
        <p14:creationId xmlns:p14="http://schemas.microsoft.com/office/powerpoint/2010/main" val="40817095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NTMs ARE DEFINED AS POLICY MEASURES OTHER THAN ORDINARY CUSTOMS TARIFF THAT CAN POTENTIALLY HAVE AN ECONOMIC EFFECT ON INTERNATIONAL TRADE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a:solidFill>
                  <a:schemeClr val="tx1"/>
                </a:solidFill>
                <a:effectLst/>
                <a:latin typeface="+mn-lt"/>
                <a:ea typeface="+mn-ea"/>
                <a:cs typeface="+mn-cs"/>
              </a:rPr>
              <a:t>regulatory cooperation (transparency) at the regional and multilateral level to reduce any adverse effects of NTMs. </a:t>
            </a:r>
            <a:endParaRPr lang="en-CA" dirty="0"/>
          </a:p>
          <a:p>
            <a:endParaRPr lang="en-US" dirty="0"/>
          </a:p>
          <a:p>
            <a:r>
              <a:rPr lang="en-US" dirty="0"/>
              <a:t>REDUCTION OF NTMs ARE MORE IMPORTANT TO ASEAN COUNTRIES.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a:solidFill>
                  <a:schemeClr val="tx1"/>
                </a:solidFill>
                <a:effectLst/>
                <a:latin typeface="+mn-lt"/>
                <a:ea typeface="+mn-ea"/>
                <a:cs typeface="+mn-cs"/>
              </a:rPr>
              <a:t>NTMs significantly contribute to trade costs, especially for developing countries. From a policy angle, addressing the costs associated with NTMs should be seen as part of the approach to help improve market access conditions for developing countries. An issue of fundamental importance is whether policy options associated with reducing the costs of NTMs are feasible to implement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a:solidFill>
                  <a:schemeClr val="tx1"/>
                </a:solidFill>
                <a:effectLst/>
                <a:latin typeface="+mn-lt"/>
                <a:ea typeface="+mn-ea"/>
                <a:cs typeface="+mn-cs"/>
              </a:rPr>
              <a:t>NTM MAY SUPPORT LEGITIMATE AND NECESSARY POLICY OBJECTIVES. HOWEVER, SOME NTM CAN ACT AS AN UNESCESSARY BARRIER TO TRADE OR MAY HAVE UNINTENDED CONSEQUENCES, DUE TO THE MANNTER OF THEIR IMPLEMENTATION AND MAY LEAD TO DISTORTIONS IN TRADE. </a:t>
            </a:r>
            <a:endParaRPr lang="en-CA" dirty="0"/>
          </a:p>
          <a:p>
            <a:endParaRPr lang="en-US" dirty="0"/>
          </a:p>
        </p:txBody>
      </p:sp>
      <p:sp>
        <p:nvSpPr>
          <p:cNvPr id="4" name="Slide Number Placeholder 3"/>
          <p:cNvSpPr>
            <a:spLocks noGrp="1"/>
          </p:cNvSpPr>
          <p:nvPr>
            <p:ph type="sldNum" sz="quarter" idx="5"/>
          </p:nvPr>
        </p:nvSpPr>
        <p:spPr/>
        <p:txBody>
          <a:bodyPr/>
          <a:lstStyle/>
          <a:p>
            <a:fld id="{30935D36-95EF-4C2A-B93B-08AE8E493805}" type="slidenum">
              <a:rPr lang="en-CA" smtClean="0"/>
              <a:t>5</a:t>
            </a:fld>
            <a:endParaRPr lang="en-CA"/>
          </a:p>
        </p:txBody>
      </p:sp>
    </p:spTree>
    <p:extLst>
      <p:ext uri="{BB962C8B-B14F-4D97-AF65-F5344CB8AC3E}">
        <p14:creationId xmlns:p14="http://schemas.microsoft.com/office/powerpoint/2010/main" val="27955832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ASEAN Investment Agreement cover liberalization, protection, promotion and investment facilitation with provisions in line with best practices. </a:t>
            </a:r>
          </a:p>
        </p:txBody>
      </p:sp>
      <p:sp>
        <p:nvSpPr>
          <p:cNvPr id="4" name="Slide Number Placeholder 3"/>
          <p:cNvSpPr>
            <a:spLocks noGrp="1"/>
          </p:cNvSpPr>
          <p:nvPr>
            <p:ph type="sldNum" sz="quarter" idx="5"/>
          </p:nvPr>
        </p:nvSpPr>
        <p:spPr/>
        <p:txBody>
          <a:bodyPr/>
          <a:lstStyle/>
          <a:p>
            <a:fld id="{30935D36-95EF-4C2A-B93B-08AE8E493805}" type="slidenum">
              <a:rPr lang="en-CA" smtClean="0"/>
              <a:t>6</a:t>
            </a:fld>
            <a:endParaRPr lang="en-CA"/>
          </a:p>
        </p:txBody>
      </p:sp>
    </p:spTree>
    <p:extLst>
      <p:ext uri="{BB962C8B-B14F-4D97-AF65-F5344CB8AC3E}">
        <p14:creationId xmlns:p14="http://schemas.microsoft.com/office/powerpoint/2010/main" val="41716450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a:solidFill>
                  <a:schemeClr val="tx1"/>
                </a:solidFill>
                <a:effectLst/>
                <a:latin typeface="+mn-lt"/>
                <a:ea typeface="+mn-ea"/>
                <a:cs typeface="+mn-cs"/>
              </a:rPr>
              <a:t>Many of IP provisions in </a:t>
            </a:r>
            <a:endParaRPr lang="en-CA" dirty="0">
              <a:effectLst/>
            </a:endParaRPr>
          </a:p>
          <a:p>
            <a:r>
              <a:rPr lang="en-CA" sz="1200" kern="1200" dirty="0">
                <a:solidFill>
                  <a:schemeClr val="tx1"/>
                </a:solidFill>
                <a:effectLst/>
                <a:latin typeface="+mn-lt"/>
                <a:ea typeface="+mn-ea"/>
                <a:cs typeface="+mn-cs"/>
              </a:rPr>
              <a:t>RTAs discuss the applicability of intellectual property rights in the context of e-commerce and ICT. However, there is no significant efforts to move beyond the WTO framework in order to initiate new rule-making on </a:t>
            </a:r>
            <a:endParaRPr lang="en-CA" dirty="0">
              <a:effectLst/>
            </a:endParaRPr>
          </a:p>
          <a:p>
            <a:r>
              <a:rPr lang="en-CA" sz="1200" kern="1200" dirty="0">
                <a:solidFill>
                  <a:schemeClr val="tx1"/>
                </a:solidFill>
                <a:effectLst/>
                <a:latin typeface="+mn-lt"/>
                <a:ea typeface="+mn-ea"/>
                <a:cs typeface="+mn-cs"/>
              </a:rPr>
              <a:t>25 intellectual property rights and e-commerce </a:t>
            </a:r>
            <a:endParaRPr lang="en-CA" dirty="0">
              <a:effectLst/>
            </a:endParaRP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ASEAN </a:t>
            </a:r>
            <a:r>
              <a:rPr lang="en-US" sz="1200" kern="1200" dirty="0" err="1">
                <a:solidFill>
                  <a:schemeClr val="tx1"/>
                </a:solidFill>
                <a:effectLst/>
                <a:latin typeface="+mn-lt"/>
                <a:ea typeface="+mn-ea"/>
                <a:cs typeface="+mn-cs"/>
              </a:rPr>
              <a:t>memiki</a:t>
            </a:r>
            <a:r>
              <a:rPr lang="en-US" sz="1200" kern="1200" dirty="0">
                <a:solidFill>
                  <a:schemeClr val="tx1"/>
                </a:solidFill>
                <a:effectLst/>
                <a:latin typeface="+mn-lt"/>
                <a:ea typeface="+mn-ea"/>
                <a:cs typeface="+mn-cs"/>
              </a:rPr>
              <a:t> </a:t>
            </a:r>
            <a:r>
              <a:rPr lang="en-US" sz="1200" i="1" kern="1200" dirty="0">
                <a:solidFill>
                  <a:schemeClr val="tx1"/>
                </a:solidFill>
                <a:effectLst/>
                <a:latin typeface="+mn-lt"/>
                <a:ea typeface="+mn-ea"/>
                <a:cs typeface="+mn-cs"/>
              </a:rPr>
              <a:t>chapter e-commerce </a:t>
            </a:r>
            <a:r>
              <a:rPr lang="en-US" sz="1200" kern="1200" dirty="0" err="1">
                <a:solidFill>
                  <a:schemeClr val="tx1"/>
                </a:solidFill>
                <a:effectLst/>
                <a:latin typeface="+mn-lt"/>
                <a:ea typeface="+mn-ea"/>
                <a:cs typeface="+mn-cs"/>
              </a:rPr>
              <a:t>dalam</a:t>
            </a:r>
            <a:r>
              <a:rPr lang="en-US" sz="1200" kern="1200" dirty="0">
                <a:solidFill>
                  <a:schemeClr val="tx1"/>
                </a:solidFill>
                <a:effectLst/>
                <a:latin typeface="+mn-lt"/>
                <a:ea typeface="+mn-ea"/>
                <a:cs typeface="+mn-cs"/>
              </a:rPr>
              <a:t> AANZFTA, </a:t>
            </a:r>
            <a:r>
              <a:rPr lang="en-US" sz="1200" kern="1200" dirty="0" err="1">
                <a:solidFill>
                  <a:schemeClr val="tx1"/>
                </a:solidFill>
                <a:effectLst/>
                <a:latin typeface="+mn-lt"/>
                <a:ea typeface="+mn-ea"/>
                <a:cs typeface="+mn-cs"/>
              </a:rPr>
              <a:t>namun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kontennya</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fokus</a:t>
            </a:r>
            <a:r>
              <a:rPr lang="en-US" sz="1200" kern="1200" dirty="0">
                <a:solidFill>
                  <a:schemeClr val="tx1"/>
                </a:solidFill>
                <a:effectLst/>
                <a:latin typeface="+mn-lt"/>
                <a:ea typeface="+mn-ea"/>
                <a:cs typeface="+mn-cs"/>
              </a:rPr>
              <a:t> pada </a:t>
            </a:r>
            <a:r>
              <a:rPr lang="en-US" sz="1200" kern="1200" dirty="0" err="1">
                <a:solidFill>
                  <a:schemeClr val="tx1"/>
                </a:solidFill>
                <a:effectLst/>
                <a:latin typeface="+mn-lt"/>
                <a:ea typeface="+mn-ea"/>
                <a:cs typeface="+mn-cs"/>
              </a:rPr>
              <a:t>pengaturan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kerjasama</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pengembangan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transparansi</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promosi</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rejim</a:t>
            </a:r>
            <a:r>
              <a:rPr lang="en-US" sz="1200" kern="1200" dirty="0">
                <a:solidFill>
                  <a:schemeClr val="tx1"/>
                </a:solidFill>
                <a:effectLst/>
                <a:latin typeface="+mn-lt"/>
                <a:ea typeface="+mn-ea"/>
                <a:cs typeface="+mn-cs"/>
              </a:rPr>
              <a:t> </a:t>
            </a:r>
            <a:r>
              <a:rPr lang="en-US" sz="1200" i="1" kern="1200" dirty="0">
                <a:solidFill>
                  <a:schemeClr val="tx1"/>
                </a:solidFill>
                <a:effectLst/>
                <a:latin typeface="+mn-lt"/>
                <a:ea typeface="+mn-ea"/>
                <a:cs typeface="+mn-cs"/>
              </a:rPr>
              <a:t>e-commerce </a:t>
            </a:r>
            <a:r>
              <a:rPr lang="en-US" sz="1200" kern="1200" dirty="0">
                <a:solidFill>
                  <a:schemeClr val="tx1"/>
                </a:solidFill>
                <a:effectLst/>
                <a:latin typeface="+mn-lt"/>
                <a:ea typeface="+mn-ea"/>
                <a:cs typeface="+mn-cs"/>
              </a:rPr>
              <a:t>(</a:t>
            </a:r>
            <a:r>
              <a:rPr lang="en-US" sz="1200" i="1" kern="1200" dirty="0">
                <a:solidFill>
                  <a:schemeClr val="tx1"/>
                </a:solidFill>
                <a:effectLst/>
                <a:latin typeface="+mn-lt"/>
                <a:ea typeface="+mn-ea"/>
                <a:cs typeface="+mn-cs"/>
              </a:rPr>
              <a:t>soft laws</a:t>
            </a:r>
            <a:r>
              <a:rPr lang="en-US" sz="1200" kern="1200" dirty="0">
                <a:solidFill>
                  <a:schemeClr val="tx1"/>
                </a:solidFill>
                <a:effectLst/>
                <a:latin typeface="+mn-lt"/>
                <a:ea typeface="+mn-ea"/>
                <a:cs typeface="+mn-cs"/>
              </a:rPr>
              <a:t>)</a:t>
            </a:r>
            <a:r>
              <a:rPr lang="en-US" sz="1200" i="1"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Sementara</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Kanada</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memiliki</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posisi</a:t>
            </a:r>
            <a:r>
              <a:rPr lang="en-US" sz="1200" kern="1200" dirty="0">
                <a:solidFill>
                  <a:schemeClr val="tx1"/>
                </a:solidFill>
                <a:effectLst/>
                <a:latin typeface="+mn-lt"/>
                <a:ea typeface="+mn-ea"/>
                <a:cs typeface="+mn-cs"/>
              </a:rPr>
              <a:t> </a:t>
            </a:r>
            <a:r>
              <a:rPr lang="en-US" sz="1200" i="1" kern="1200" dirty="0">
                <a:solidFill>
                  <a:schemeClr val="tx1"/>
                </a:solidFill>
                <a:effectLst/>
                <a:latin typeface="+mn-lt"/>
                <a:ea typeface="+mn-ea"/>
                <a:cs typeface="+mn-cs"/>
              </a:rPr>
              <a:t>e-commerce </a:t>
            </a:r>
            <a:r>
              <a:rPr lang="en-US" sz="1200" kern="1200" dirty="0">
                <a:solidFill>
                  <a:schemeClr val="tx1"/>
                </a:solidFill>
                <a:effectLst/>
                <a:latin typeface="+mn-lt"/>
                <a:ea typeface="+mn-ea"/>
                <a:cs typeface="+mn-cs"/>
              </a:rPr>
              <a:t>yang </a:t>
            </a:r>
            <a:r>
              <a:rPr lang="en-US" sz="1200" kern="1200" dirty="0" err="1">
                <a:solidFill>
                  <a:schemeClr val="tx1"/>
                </a:solidFill>
                <a:effectLst/>
                <a:latin typeface="+mn-lt"/>
                <a:ea typeface="+mn-ea"/>
                <a:cs typeface="+mn-cs"/>
              </a:rPr>
              <a:t>lebih</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ketat</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mengatur</a:t>
            </a:r>
            <a:r>
              <a:rPr lang="en-US" sz="1200" kern="1200" dirty="0">
                <a:solidFill>
                  <a:schemeClr val="tx1"/>
                </a:solidFill>
                <a:effectLst/>
                <a:latin typeface="+mn-lt"/>
                <a:ea typeface="+mn-ea"/>
                <a:cs typeface="+mn-cs"/>
              </a:rPr>
              <a:t> </a:t>
            </a:r>
            <a:r>
              <a:rPr lang="en-US" sz="1200" i="1" kern="1200" dirty="0">
                <a:solidFill>
                  <a:schemeClr val="tx1"/>
                </a:solidFill>
                <a:effectLst/>
                <a:latin typeface="+mn-lt"/>
                <a:ea typeface="+mn-ea"/>
                <a:cs typeface="+mn-cs"/>
              </a:rPr>
              <a:t>domestic regulation, </a:t>
            </a:r>
            <a:r>
              <a:rPr lang="en-US" sz="1200" kern="1200" dirty="0" err="1">
                <a:solidFill>
                  <a:schemeClr val="tx1"/>
                </a:solidFill>
                <a:effectLst/>
                <a:latin typeface="+mn-lt"/>
                <a:ea typeface="+mn-ea"/>
                <a:cs typeface="+mn-cs"/>
              </a:rPr>
              <a:t>melarang</a:t>
            </a:r>
            <a:r>
              <a:rPr lang="en-US" sz="1200" kern="1200" dirty="0">
                <a:solidFill>
                  <a:schemeClr val="tx1"/>
                </a:solidFill>
                <a:effectLst/>
                <a:latin typeface="+mn-lt"/>
                <a:ea typeface="+mn-ea"/>
                <a:cs typeface="+mn-cs"/>
              </a:rPr>
              <a:t> </a:t>
            </a:r>
            <a:r>
              <a:rPr lang="en-US" sz="1200" i="1" kern="1200" dirty="0">
                <a:solidFill>
                  <a:schemeClr val="tx1"/>
                </a:solidFill>
                <a:effectLst/>
                <a:latin typeface="+mn-lt"/>
                <a:ea typeface="+mn-ea"/>
                <a:cs typeface="+mn-cs"/>
              </a:rPr>
              <a:t>custom duties on e-commerce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larangan</a:t>
            </a:r>
            <a:r>
              <a:rPr lang="en-US" sz="1200" kern="1200" dirty="0">
                <a:solidFill>
                  <a:schemeClr val="tx1"/>
                </a:solidFill>
                <a:effectLst/>
                <a:latin typeface="+mn-lt"/>
                <a:ea typeface="+mn-ea"/>
                <a:cs typeface="+mn-cs"/>
              </a:rPr>
              <a:t> </a:t>
            </a:r>
            <a:r>
              <a:rPr lang="en-US" sz="1200" i="1" kern="1200" dirty="0">
                <a:solidFill>
                  <a:schemeClr val="tx1"/>
                </a:solidFill>
                <a:effectLst/>
                <a:latin typeface="+mn-lt"/>
                <a:ea typeface="+mn-ea"/>
                <a:cs typeface="+mn-cs"/>
              </a:rPr>
              <a:t>performance requirements </a:t>
            </a:r>
            <a:r>
              <a:rPr lang="en-US" sz="1200" kern="1200" dirty="0" err="1">
                <a:solidFill>
                  <a:schemeClr val="tx1"/>
                </a:solidFill>
                <a:effectLst/>
                <a:latin typeface="+mn-lt"/>
                <a:ea typeface="+mn-ea"/>
                <a:cs typeface="+mn-cs"/>
              </a:rPr>
              <a:t>untuk</a:t>
            </a:r>
            <a:r>
              <a:rPr lang="en-US" sz="1200" kern="1200" dirty="0">
                <a:solidFill>
                  <a:schemeClr val="tx1"/>
                </a:solidFill>
                <a:effectLst/>
                <a:latin typeface="+mn-lt"/>
                <a:ea typeface="+mn-ea"/>
                <a:cs typeface="+mn-cs"/>
              </a:rPr>
              <a:t> transfer </a:t>
            </a:r>
            <a:r>
              <a:rPr lang="en-US" sz="1200" i="1" kern="1200" dirty="0">
                <a:solidFill>
                  <a:schemeClr val="tx1"/>
                </a:solidFill>
                <a:effectLst/>
                <a:latin typeface="+mn-lt"/>
                <a:ea typeface="+mn-ea"/>
                <a:cs typeface="+mn-cs"/>
              </a:rPr>
              <a:t>source code</a:t>
            </a:r>
            <a:r>
              <a:rPr lang="en-US" sz="1200" kern="1200" dirty="0">
                <a:solidFill>
                  <a:schemeClr val="tx1"/>
                </a:solidFill>
                <a:effectLst/>
                <a:latin typeface="+mn-lt"/>
                <a:ea typeface="+mn-ea"/>
                <a:cs typeface="+mn-cs"/>
              </a:rPr>
              <a:t>. </a:t>
            </a:r>
            <a:endParaRPr lang="en-CA"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30935D36-95EF-4C2A-B93B-08AE8E493805}" type="slidenum">
              <a:rPr lang="en-CA" smtClean="0"/>
              <a:t>7</a:t>
            </a:fld>
            <a:endParaRPr lang="en-CA"/>
          </a:p>
        </p:txBody>
      </p:sp>
    </p:spTree>
    <p:extLst>
      <p:ext uri="{BB962C8B-B14F-4D97-AF65-F5344CB8AC3E}">
        <p14:creationId xmlns:p14="http://schemas.microsoft.com/office/powerpoint/2010/main" val="29757035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err="1">
                <a:solidFill>
                  <a:schemeClr val="tx1"/>
                </a:solidFill>
                <a:effectLst/>
                <a:latin typeface="+mn-lt"/>
                <a:ea typeface="+mn-ea"/>
                <a:cs typeface="+mn-cs"/>
              </a:rPr>
              <a:t>Posisi</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Kanada</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dalam</a:t>
            </a:r>
            <a:r>
              <a:rPr lang="en-US" sz="1200" kern="1200" dirty="0">
                <a:solidFill>
                  <a:schemeClr val="tx1"/>
                </a:solidFill>
                <a:effectLst/>
                <a:latin typeface="+mn-lt"/>
                <a:ea typeface="+mn-ea"/>
                <a:cs typeface="+mn-cs"/>
              </a:rPr>
              <a:t> CPTPP </a:t>
            </a:r>
            <a:r>
              <a:rPr lang="en-US" sz="1200" kern="1200" dirty="0" err="1">
                <a:solidFill>
                  <a:schemeClr val="tx1"/>
                </a:solidFill>
                <a:effectLst/>
                <a:latin typeface="+mn-lt"/>
                <a:ea typeface="+mn-ea"/>
                <a:cs typeface="+mn-cs"/>
              </a:rPr>
              <a:t>adalah</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memberikan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akses</a:t>
            </a:r>
            <a:r>
              <a:rPr lang="en-US" sz="1200" kern="1200" dirty="0">
                <a:solidFill>
                  <a:schemeClr val="tx1"/>
                </a:solidFill>
                <a:effectLst/>
                <a:latin typeface="+mn-lt"/>
                <a:ea typeface="+mn-ea"/>
                <a:cs typeface="+mn-cs"/>
              </a:rPr>
              <a:t> </a:t>
            </a:r>
            <a:r>
              <a:rPr lang="en-US" sz="1200" i="1" kern="1200" dirty="0">
                <a:solidFill>
                  <a:schemeClr val="tx1"/>
                </a:solidFill>
                <a:effectLst/>
                <a:latin typeface="+mn-lt"/>
                <a:ea typeface="+mn-ea"/>
                <a:cs typeface="+mn-cs"/>
              </a:rPr>
              <a:t>temporary entry for business persons </a:t>
            </a:r>
            <a:r>
              <a:rPr lang="en-US" sz="1200" kern="1200" dirty="0" err="1">
                <a:solidFill>
                  <a:schemeClr val="tx1"/>
                </a:solidFill>
                <a:effectLst/>
                <a:latin typeface="+mn-lt"/>
                <a:ea typeface="+mn-ea"/>
                <a:cs typeface="+mn-cs"/>
              </a:rPr>
              <a:t>untuk</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profesi</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tertentu</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dengan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kualifikasi</a:t>
            </a:r>
            <a:r>
              <a:rPr lang="en-US" sz="1200" kern="1200" dirty="0">
                <a:solidFill>
                  <a:schemeClr val="tx1"/>
                </a:solidFill>
                <a:effectLst/>
                <a:latin typeface="+mn-lt"/>
                <a:ea typeface="+mn-ea"/>
                <a:cs typeface="+mn-cs"/>
              </a:rPr>
              <a:t> yang </a:t>
            </a:r>
            <a:r>
              <a:rPr lang="en-US" sz="1200" kern="1200" dirty="0" err="1">
                <a:solidFill>
                  <a:schemeClr val="tx1"/>
                </a:solidFill>
                <a:effectLst/>
                <a:latin typeface="+mn-lt"/>
                <a:ea typeface="+mn-ea"/>
                <a:cs typeface="+mn-cs"/>
              </a:rPr>
              <a:t>tinggi</a:t>
            </a:r>
            <a:r>
              <a:rPr lang="en-US" sz="1200" kern="1200" dirty="0">
                <a:solidFill>
                  <a:schemeClr val="tx1"/>
                </a:solidFill>
                <a:effectLst/>
                <a:latin typeface="+mn-lt"/>
                <a:ea typeface="+mn-ea"/>
                <a:cs typeface="+mn-cs"/>
              </a:rPr>
              <a:t> dan </a:t>
            </a:r>
            <a:r>
              <a:rPr lang="en-US" sz="1200" kern="1200" dirty="0" err="1">
                <a:solidFill>
                  <a:schemeClr val="tx1"/>
                </a:solidFill>
                <a:effectLst/>
                <a:latin typeface="+mn-lt"/>
                <a:ea typeface="+mn-ea"/>
                <a:cs typeface="+mn-cs"/>
              </a:rPr>
              <a:t>berdasarkan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prinsip</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resiprositas</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artinya</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Kanada</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akan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memberikan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komitmen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akses</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kepada</a:t>
            </a:r>
            <a:r>
              <a:rPr lang="en-US" sz="1200" kern="1200" dirty="0">
                <a:solidFill>
                  <a:schemeClr val="tx1"/>
                </a:solidFill>
                <a:effectLst/>
                <a:latin typeface="+mn-lt"/>
                <a:ea typeface="+mn-ea"/>
                <a:cs typeface="+mn-cs"/>
              </a:rPr>
              <a:t> negara yang </a:t>
            </a:r>
            <a:r>
              <a:rPr lang="en-US" sz="1200" kern="1200" dirty="0" err="1">
                <a:solidFill>
                  <a:schemeClr val="tx1"/>
                </a:solidFill>
                <a:effectLst/>
                <a:latin typeface="+mn-lt"/>
                <a:ea typeface="+mn-ea"/>
                <a:cs typeface="+mn-cs"/>
              </a:rPr>
              <a:t>memberikan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komitmen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akses</a:t>
            </a:r>
            <a:r>
              <a:rPr lang="en-US" sz="1200" kern="1200" dirty="0">
                <a:solidFill>
                  <a:schemeClr val="tx1"/>
                </a:solidFill>
                <a:effectLst/>
                <a:latin typeface="+mn-lt"/>
                <a:ea typeface="+mn-ea"/>
                <a:cs typeface="+mn-cs"/>
              </a:rPr>
              <a:t> yang </a:t>
            </a:r>
            <a:r>
              <a:rPr lang="en-US" sz="1200" kern="1200" dirty="0" err="1">
                <a:solidFill>
                  <a:schemeClr val="tx1"/>
                </a:solidFill>
                <a:effectLst/>
                <a:latin typeface="+mn-lt"/>
                <a:ea typeface="+mn-ea"/>
                <a:cs typeface="+mn-cs"/>
              </a:rPr>
              <a:t>sama</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kepada</a:t>
            </a:r>
            <a:r>
              <a:rPr lang="en-US" sz="1200" kern="1200" dirty="0">
                <a:solidFill>
                  <a:schemeClr val="tx1"/>
                </a:solidFill>
                <a:effectLst/>
                <a:latin typeface="+mn-lt"/>
                <a:ea typeface="+mn-ea"/>
                <a:cs typeface="+mn-cs"/>
              </a:rPr>
              <a:t> WN </a:t>
            </a:r>
            <a:r>
              <a:rPr lang="en-US" sz="1200" kern="1200" dirty="0" err="1">
                <a:solidFill>
                  <a:schemeClr val="tx1"/>
                </a:solidFill>
                <a:effectLst/>
                <a:latin typeface="+mn-lt"/>
                <a:ea typeface="+mn-ea"/>
                <a:cs typeface="+mn-cs"/>
              </a:rPr>
              <a:t>Kanada</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Dalam</a:t>
            </a:r>
            <a:r>
              <a:rPr lang="en-US" sz="1200" kern="1200" dirty="0">
                <a:solidFill>
                  <a:schemeClr val="tx1"/>
                </a:solidFill>
                <a:effectLst/>
                <a:latin typeface="+mn-lt"/>
                <a:ea typeface="+mn-ea"/>
                <a:cs typeface="+mn-cs"/>
              </a:rPr>
              <a:t> CPTPP, </a:t>
            </a:r>
            <a:r>
              <a:rPr lang="en-US" sz="1200" kern="1200" dirty="0" err="1">
                <a:solidFill>
                  <a:schemeClr val="tx1"/>
                </a:solidFill>
                <a:effectLst/>
                <a:latin typeface="+mn-lt"/>
                <a:ea typeface="+mn-ea"/>
                <a:cs typeface="+mn-cs"/>
              </a:rPr>
              <a:t>Kanada</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hanya</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memberikan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akses</a:t>
            </a:r>
            <a:r>
              <a:rPr lang="en-US" sz="1200" kern="1200" dirty="0">
                <a:solidFill>
                  <a:schemeClr val="tx1"/>
                </a:solidFill>
                <a:effectLst/>
                <a:latin typeface="+mn-lt"/>
                <a:ea typeface="+mn-ea"/>
                <a:cs typeface="+mn-cs"/>
              </a:rPr>
              <a:t> pasar </a:t>
            </a:r>
            <a:r>
              <a:rPr lang="en-US" sz="1200" kern="1200" dirty="0" err="1">
                <a:solidFill>
                  <a:schemeClr val="tx1"/>
                </a:solidFill>
                <a:effectLst/>
                <a:latin typeface="+mn-lt"/>
                <a:ea typeface="+mn-ea"/>
                <a:cs typeface="+mn-cs"/>
              </a:rPr>
              <a:t>untuk</a:t>
            </a:r>
            <a:r>
              <a:rPr lang="en-US" sz="1200" kern="1200" dirty="0">
                <a:solidFill>
                  <a:schemeClr val="tx1"/>
                </a:solidFill>
                <a:effectLst/>
                <a:latin typeface="+mn-lt"/>
                <a:ea typeface="+mn-ea"/>
                <a:cs typeface="+mn-cs"/>
              </a:rPr>
              <a:t> Australia, Brunei, Chile, </a:t>
            </a:r>
            <a:r>
              <a:rPr lang="en-US" sz="1200" kern="1200" dirty="0" err="1">
                <a:solidFill>
                  <a:schemeClr val="tx1"/>
                </a:solidFill>
                <a:effectLst/>
                <a:latin typeface="+mn-lt"/>
                <a:ea typeface="+mn-ea"/>
                <a:cs typeface="+mn-cs"/>
              </a:rPr>
              <a:t>Jepang</a:t>
            </a:r>
            <a:r>
              <a:rPr lang="en-US" sz="1200" kern="1200" dirty="0">
                <a:solidFill>
                  <a:schemeClr val="tx1"/>
                </a:solidFill>
                <a:effectLst/>
                <a:latin typeface="+mn-lt"/>
                <a:ea typeface="+mn-ea"/>
                <a:cs typeface="+mn-cs"/>
              </a:rPr>
              <a:t>, Malaysia, </a:t>
            </a:r>
            <a:r>
              <a:rPr lang="en-US" sz="1200" kern="1200" dirty="0" err="1">
                <a:solidFill>
                  <a:schemeClr val="tx1"/>
                </a:solidFill>
                <a:effectLst/>
                <a:latin typeface="+mn-lt"/>
                <a:ea typeface="+mn-ea"/>
                <a:cs typeface="+mn-cs"/>
              </a:rPr>
              <a:t>Meksiko</a:t>
            </a:r>
            <a:r>
              <a:rPr lang="en-US" sz="1200" kern="1200" dirty="0">
                <a:solidFill>
                  <a:schemeClr val="tx1"/>
                </a:solidFill>
                <a:effectLst/>
                <a:latin typeface="+mn-lt"/>
                <a:ea typeface="+mn-ea"/>
                <a:cs typeface="+mn-cs"/>
              </a:rPr>
              <a:t> dan Peru</a:t>
            </a:r>
            <a:r>
              <a:rPr lang="en-CA" dirty="0">
                <a:effectLst/>
              </a:rPr>
              <a:t> </a:t>
            </a:r>
            <a:endParaRPr lang="en-US" dirty="0"/>
          </a:p>
          <a:p>
            <a:endParaRPr lang="en-US" dirty="0"/>
          </a:p>
        </p:txBody>
      </p:sp>
      <p:sp>
        <p:nvSpPr>
          <p:cNvPr id="4" name="Slide Number Placeholder 3"/>
          <p:cNvSpPr>
            <a:spLocks noGrp="1"/>
          </p:cNvSpPr>
          <p:nvPr>
            <p:ph type="sldNum" sz="quarter" idx="5"/>
          </p:nvPr>
        </p:nvSpPr>
        <p:spPr/>
        <p:txBody>
          <a:bodyPr/>
          <a:lstStyle/>
          <a:p>
            <a:fld id="{30935D36-95EF-4C2A-B93B-08AE8E493805}" type="slidenum">
              <a:rPr lang="en-CA" smtClean="0"/>
              <a:t>8</a:t>
            </a:fld>
            <a:endParaRPr lang="en-CA"/>
          </a:p>
        </p:txBody>
      </p:sp>
    </p:spTree>
    <p:extLst>
      <p:ext uri="{BB962C8B-B14F-4D97-AF65-F5344CB8AC3E}">
        <p14:creationId xmlns:p14="http://schemas.microsoft.com/office/powerpoint/2010/main" val="598219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Critical role and impact on the entire economy;</a:t>
            </a:r>
          </a:p>
          <a:p>
            <a:endParaRPr lang="en-US" dirty="0"/>
          </a:p>
          <a:p>
            <a:r>
              <a:rPr lang="en-US" dirty="0"/>
              <a:t>CHALLENGE: Heavily regulated sector and there is insistence to have regulatory flexibility.  Reflect the specialized and highly regulated nature of the sector, while safeguarding the parties’ ability to take prudential measures. </a:t>
            </a:r>
          </a:p>
          <a:p>
            <a:endParaRPr lang="en-US" dirty="0"/>
          </a:p>
          <a:p>
            <a:r>
              <a:rPr lang="en-US" dirty="0"/>
              <a:t>There is a need to strike a balance between policy space with respect to prudential measures, balance of payment and others with protection of financial service providers (investment). </a:t>
            </a:r>
          </a:p>
          <a:p>
            <a:r>
              <a:rPr lang="en-US" dirty="0"/>
              <a:t>How this chapter will address the challenge of New Financial Services such as Financial Technology. </a:t>
            </a:r>
          </a:p>
          <a:p>
            <a:endParaRPr lang="en-US" dirty="0"/>
          </a:p>
          <a:p>
            <a:r>
              <a:rPr lang="en-US" dirty="0"/>
              <a:t>Tailored provisions in separate chapter outside Services Chapter. </a:t>
            </a:r>
          </a:p>
          <a:p>
            <a:endParaRPr lang="en-US" dirty="0"/>
          </a:p>
          <a:p>
            <a:endParaRPr lang="en-US" dirty="0"/>
          </a:p>
          <a:p>
            <a:r>
              <a:rPr lang="en-US" dirty="0"/>
              <a:t>Canada pursues strong commitment for including provisions on market access, national treatment and MFN principles would be problematic</a:t>
            </a:r>
          </a:p>
          <a:p>
            <a:endParaRPr lang="en-US" dirty="0"/>
          </a:p>
        </p:txBody>
      </p:sp>
      <p:sp>
        <p:nvSpPr>
          <p:cNvPr id="4" name="Slide Number Placeholder 3"/>
          <p:cNvSpPr>
            <a:spLocks noGrp="1"/>
          </p:cNvSpPr>
          <p:nvPr>
            <p:ph type="sldNum" sz="quarter" idx="5"/>
          </p:nvPr>
        </p:nvSpPr>
        <p:spPr/>
        <p:txBody>
          <a:bodyPr/>
          <a:lstStyle/>
          <a:p>
            <a:fld id="{30935D36-95EF-4C2A-B93B-08AE8E493805}" type="slidenum">
              <a:rPr lang="en-CA" smtClean="0"/>
              <a:t>9</a:t>
            </a:fld>
            <a:endParaRPr lang="en-CA"/>
          </a:p>
        </p:txBody>
      </p:sp>
    </p:spTree>
    <p:extLst>
      <p:ext uri="{BB962C8B-B14F-4D97-AF65-F5344CB8AC3E}">
        <p14:creationId xmlns:p14="http://schemas.microsoft.com/office/powerpoint/2010/main" val="2673055629"/>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66A5AAA-FFE5-904F-8E16-9F26B4599AB7}" type="datetimeFigureOut">
              <a:rPr lang="en-US" smtClean="0"/>
              <a:t>9/14/2020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DB47EF70-3A3B-3C4A-B488-97CA7FDB5FD8}" type="slidenum">
              <a:rPr lang="en-US" smtClean="0"/>
              <a:t>‹#›</a:t>
            </a:fld>
            <a:endParaRPr lang="en-US"/>
          </a:p>
        </p:txBody>
      </p:sp>
    </p:spTree>
    <p:extLst>
      <p:ext uri="{BB962C8B-B14F-4D97-AF65-F5344CB8AC3E}">
        <p14:creationId xmlns:p14="http://schemas.microsoft.com/office/powerpoint/2010/main" val="1514506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66A5AAA-FFE5-904F-8E16-9F26B4599AB7}" type="datetimeFigureOut">
              <a:rPr lang="en-US" smtClean="0"/>
              <a:t>9/14/2020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47EF70-3A3B-3C4A-B488-97CA7FDB5FD8}" type="slidenum">
              <a:rPr lang="en-US" smtClean="0"/>
              <a:t>‹#›</a:t>
            </a:fld>
            <a:endParaRPr lang="en-US"/>
          </a:p>
        </p:txBody>
      </p:sp>
    </p:spTree>
    <p:extLst>
      <p:ext uri="{BB962C8B-B14F-4D97-AF65-F5344CB8AC3E}">
        <p14:creationId xmlns:p14="http://schemas.microsoft.com/office/powerpoint/2010/main" val="1604312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6A5AAA-FFE5-904F-8E16-9F26B4599AB7}" type="datetimeFigureOut">
              <a:rPr lang="en-US" smtClean="0"/>
              <a:t>9/14/2020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47EF70-3A3B-3C4A-B488-97CA7FDB5FD8}" type="slidenum">
              <a:rPr lang="en-US" smtClean="0"/>
              <a:t>‹#›</a:t>
            </a:fld>
            <a:endParaRPr lang="en-US"/>
          </a:p>
        </p:txBody>
      </p:sp>
    </p:spTree>
    <p:extLst>
      <p:ext uri="{BB962C8B-B14F-4D97-AF65-F5344CB8AC3E}">
        <p14:creationId xmlns:p14="http://schemas.microsoft.com/office/powerpoint/2010/main" val="3017325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6A5AAA-FFE5-904F-8E16-9F26B4599AB7}" type="datetimeFigureOut">
              <a:rPr lang="en-US" smtClean="0"/>
              <a:t>9/14/2020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47EF70-3A3B-3C4A-B488-97CA7FDB5FD8}" type="slidenum">
              <a:rPr lang="en-US" smtClean="0"/>
              <a:t>‹#›</a:t>
            </a:fld>
            <a:endParaRPr lang="en-US"/>
          </a:p>
        </p:txBody>
      </p:sp>
    </p:spTree>
    <p:extLst>
      <p:ext uri="{BB962C8B-B14F-4D97-AF65-F5344CB8AC3E}">
        <p14:creationId xmlns:p14="http://schemas.microsoft.com/office/powerpoint/2010/main" val="831491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366A5AAA-FFE5-904F-8E16-9F26B4599AB7}" type="datetimeFigureOut">
              <a:rPr lang="en-US" smtClean="0"/>
              <a:t>9/14/2020</a:t>
            </a:fld>
            <a:endParaRPr lang="en-US"/>
          </a:p>
        </p:txBody>
      </p:sp>
      <p:sp>
        <p:nvSpPr>
          <p:cNvPr id="5" name="Footer Placeholder 4"/>
          <p:cNvSpPr>
            <a:spLocks noGrp="1"/>
          </p:cNvSpPr>
          <p:nvPr>
            <p:ph type="ftr" sz="quarter" idx="11"/>
          </p:nvPr>
        </p:nvSpPr>
        <p:spPr>
          <a:xfrm>
            <a:off x="2182708" y="6272784"/>
            <a:ext cx="6327648" cy="365125"/>
          </a:xfrm>
        </p:spPr>
        <p:txBody>
          <a:bodyPr/>
          <a:lstStyle/>
          <a:p>
            <a:endParaRPr 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DB47EF70-3A3B-3C4A-B488-97CA7FDB5FD8}" type="slidenum">
              <a:rPr lang="en-US" smtClean="0"/>
              <a:t>‹#›</a:t>
            </a:fld>
            <a:endParaRPr lang="en-US"/>
          </a:p>
        </p:txBody>
      </p:sp>
    </p:spTree>
    <p:extLst>
      <p:ext uri="{BB962C8B-B14F-4D97-AF65-F5344CB8AC3E}">
        <p14:creationId xmlns:p14="http://schemas.microsoft.com/office/powerpoint/2010/main" val="2361304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66A5AAA-FFE5-904F-8E16-9F26B4599AB7}" type="datetimeFigureOut">
              <a:rPr lang="en-US" smtClean="0"/>
              <a:t>9/14/2020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47EF70-3A3B-3C4A-B488-97CA7FDB5FD8}" type="slidenum">
              <a:rPr lang="en-US" smtClean="0"/>
              <a:t>‹#›</a:t>
            </a:fld>
            <a:endParaRPr lang="en-US"/>
          </a:p>
        </p:txBody>
      </p:sp>
    </p:spTree>
    <p:extLst>
      <p:ext uri="{BB962C8B-B14F-4D97-AF65-F5344CB8AC3E}">
        <p14:creationId xmlns:p14="http://schemas.microsoft.com/office/powerpoint/2010/main" val="766913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66A5AAA-FFE5-904F-8E16-9F26B4599AB7}" type="datetimeFigureOut">
              <a:rPr lang="en-US" smtClean="0"/>
              <a:t>9/14/2020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47EF70-3A3B-3C4A-B488-97CA7FDB5FD8}"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935072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66A5AAA-FFE5-904F-8E16-9F26B4599AB7}" type="datetimeFigureOut">
              <a:rPr lang="en-US" smtClean="0"/>
              <a:t>9/14/2020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47EF70-3A3B-3C4A-B488-97CA7FDB5FD8}" type="slidenum">
              <a:rPr lang="en-US" smtClean="0"/>
              <a:t>‹#›</a:t>
            </a:fld>
            <a:endParaRPr lang="en-US"/>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261163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6A5AAA-FFE5-904F-8E16-9F26B4599AB7}" type="datetimeFigureOut">
              <a:rPr lang="en-US" smtClean="0"/>
              <a:t>9/14/2020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47EF70-3A3B-3C4A-B488-97CA7FDB5FD8}" type="slidenum">
              <a:rPr lang="en-US" smtClean="0"/>
              <a:t>‹#›</a:t>
            </a:fld>
            <a:endParaRPr lang="en-US"/>
          </a:p>
        </p:txBody>
      </p:sp>
    </p:spTree>
    <p:extLst>
      <p:ext uri="{BB962C8B-B14F-4D97-AF65-F5344CB8AC3E}">
        <p14:creationId xmlns:p14="http://schemas.microsoft.com/office/powerpoint/2010/main" val="4004144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66A5AAA-FFE5-904F-8E16-9F26B4599AB7}" type="datetimeFigureOut">
              <a:rPr lang="en-US" smtClean="0"/>
              <a:t>9/14/2020</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DB47EF70-3A3B-3C4A-B488-97CA7FDB5FD8}" type="slidenum">
              <a:rPr lang="en-US" smtClean="0"/>
              <a:t>‹#›</a:t>
            </a:fld>
            <a:endParaRPr lang="en-US"/>
          </a:p>
        </p:txBody>
      </p:sp>
    </p:spTree>
    <p:extLst>
      <p:ext uri="{BB962C8B-B14F-4D97-AF65-F5344CB8AC3E}">
        <p14:creationId xmlns:p14="http://schemas.microsoft.com/office/powerpoint/2010/main" val="4125399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p:cNvSpPr>
          <p:nvPr>
            <p:ph type="pic" idx="1"/>
          </p:nvPr>
        </p:nvSpPr>
        <p:spPr>
          <a:xfrm>
            <a:off x="0" y="0"/>
            <a:ext cx="8303740"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66A5AAA-FFE5-904F-8E16-9F26B4599AB7}" type="datetimeFigureOut">
              <a:rPr lang="en-US" smtClean="0"/>
              <a:t>9/14/2020</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DB47EF70-3A3B-3C4A-B488-97CA7FDB5FD8}" type="slidenum">
              <a:rPr lang="en-US" smtClean="0"/>
              <a:t>‹#›</a:t>
            </a:fld>
            <a:endParaRPr lang="en-US"/>
          </a:p>
        </p:txBody>
      </p:sp>
    </p:spTree>
    <p:extLst>
      <p:ext uri="{BB962C8B-B14F-4D97-AF65-F5344CB8AC3E}">
        <p14:creationId xmlns:p14="http://schemas.microsoft.com/office/powerpoint/2010/main" val="1448447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366A5AAA-FFE5-904F-8E16-9F26B4599AB7}" type="datetimeFigureOut">
              <a:rPr lang="en-US" smtClean="0"/>
              <a:t>9/14/2020</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DB47EF70-3A3B-3C4A-B488-97CA7FDB5FD8}" type="slidenum">
              <a:rPr lang="en-US" smtClean="0"/>
              <a:t>‹#›</a:t>
            </a:fld>
            <a:endParaRPr lang="en-US"/>
          </a:p>
        </p:txBody>
      </p:sp>
    </p:spTree>
    <p:extLst>
      <p:ext uri="{BB962C8B-B14F-4D97-AF65-F5344CB8AC3E}">
        <p14:creationId xmlns:p14="http://schemas.microsoft.com/office/powerpoint/2010/main" val="3632742777"/>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4.png"/><Relationship Id="rId4" Type="http://schemas.microsoft.com/office/2007/relationships/hdphoto" Target="../media/hdphoto3.wdp"/></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image" Target="../media/image7.png"/><Relationship Id="rId7" Type="http://schemas.openxmlformats.org/officeDocument/2006/relationships/diagramLayout" Target="../diagrams/layout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Data" Target="../diagrams/data1.xml"/><Relationship Id="rId5" Type="http://schemas.openxmlformats.org/officeDocument/2006/relationships/image" Target="../media/image2.png"/><Relationship Id="rId10" Type="http://schemas.microsoft.com/office/2007/relationships/diagramDrawing" Target="../diagrams/drawing1.xml"/><Relationship Id="rId4" Type="http://schemas.microsoft.com/office/2007/relationships/hdphoto" Target="../media/hdphoto2.wdp"/><Relationship Id="rId9" Type="http://schemas.openxmlformats.org/officeDocument/2006/relationships/diagramColors" Target="../diagrams/colors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microsoft.com/office/2007/relationships/hdphoto" Target="../media/hdphoto3.wdp"/></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microsoft.com/office/2007/relationships/hdphoto" Target="../media/hdphoto2.wdp"/><Relationship Id="rId5" Type="http://schemas.openxmlformats.org/officeDocument/2006/relationships/image" Target="../media/image4.png"/><Relationship Id="rId4" Type="http://schemas.microsoft.com/office/2007/relationships/hdphoto" Target="../media/hdphoto3.wdp"/></Relationships>
</file>

<file path=ppt/slides/_rels/slide8.xml.rels><?xml version="1.0" encoding="UTF-8" standalone="yes"?>
<Relationships xmlns="http://schemas.openxmlformats.org/package/2006/relationships"><Relationship Id="rId8" Type="http://schemas.openxmlformats.org/officeDocument/2006/relationships/diagramColors" Target="../diagrams/colors4.xml"/><Relationship Id="rId3" Type="http://schemas.openxmlformats.org/officeDocument/2006/relationships/image" Target="../media/image28.png"/><Relationship Id="rId7" Type="http://schemas.openxmlformats.org/officeDocument/2006/relationships/diagramQuickStyle" Target="../diagrams/quickStyle4.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Layout" Target="../diagrams/layout4.xml"/><Relationship Id="rId5" Type="http://schemas.openxmlformats.org/officeDocument/2006/relationships/diagramData" Target="../diagrams/data4.xml"/><Relationship Id="rId4" Type="http://schemas.openxmlformats.org/officeDocument/2006/relationships/image" Target="../media/image2.png"/><Relationship Id="rId9" Type="http://schemas.microsoft.com/office/2007/relationships/diagramDrawing" Target="../diagrams/drawing4.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E8035907-EB9C-4E11-8A9B-D25B0AD8D7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9" name="Group 8">
            <a:extLst>
              <a:ext uri="{FF2B5EF4-FFF2-40B4-BE49-F238E27FC236}">
                <a16:creationId xmlns:a16="http://schemas.microsoft.com/office/drawing/2014/main" id="{B4CFDD4A-4FA1-4CD9-90D5-E253C2040B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14818" y="720071"/>
            <a:ext cx="5417868" cy="5417858"/>
            <a:chOff x="1311770" y="720071"/>
            <a:chExt cx="5417868" cy="5417858"/>
          </a:xfrm>
        </p:grpSpPr>
        <p:sp>
          <p:nvSpPr>
            <p:cNvPr id="10" name="Oval 9">
              <a:extLst>
                <a:ext uri="{FF2B5EF4-FFF2-40B4-BE49-F238E27FC236}">
                  <a16:creationId xmlns:a16="http://schemas.microsoft.com/office/drawing/2014/main" id="{4AB5B6FA-7B4F-437A-9C78-144C7DCD1E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1770" y="720071"/>
              <a:ext cx="5417868" cy="5417858"/>
            </a:xfrm>
            <a:prstGeom prst="ellipse">
              <a:avLst/>
            </a:prstGeom>
            <a:blipFill dpi="0" rotWithShape="1">
              <a:blip r:embed="rId3">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4" name="Oval 10">
              <a:extLst>
                <a:ext uri="{FF2B5EF4-FFF2-40B4-BE49-F238E27FC236}">
                  <a16:creationId xmlns:a16="http://schemas.microsoft.com/office/drawing/2014/main" id="{A4199C21-6AE0-4F6F-AA96-6FFF97BB95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8390" y="1006688"/>
              <a:ext cx="4844628" cy="4844620"/>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a:extLst>
              <a:ext uri="{FF2B5EF4-FFF2-40B4-BE49-F238E27FC236}">
                <a16:creationId xmlns:a16="http://schemas.microsoft.com/office/drawing/2014/main" id="{9A4701FA-559C-472B-A8FB-1E2A7DC5EADD}"/>
              </a:ext>
            </a:extLst>
          </p:cNvPr>
          <p:cNvSpPr>
            <a:spLocks noGrp="1"/>
          </p:cNvSpPr>
          <p:nvPr>
            <p:ph type="ctrTitle"/>
          </p:nvPr>
        </p:nvSpPr>
        <p:spPr>
          <a:xfrm>
            <a:off x="1720555" y="1709577"/>
            <a:ext cx="4606394" cy="4224216"/>
          </a:xfrm>
        </p:spPr>
        <p:txBody>
          <a:bodyPr>
            <a:normAutofit/>
          </a:bodyPr>
          <a:lstStyle/>
          <a:p>
            <a:pPr algn="ctr"/>
            <a:br>
              <a:rPr lang="en-CA" sz="2400" b="1" dirty="0">
                <a:solidFill>
                  <a:srgbClr val="FFFFFF"/>
                </a:solidFill>
              </a:rPr>
            </a:br>
            <a:br>
              <a:rPr lang="en-CA" sz="2400" b="1" dirty="0">
                <a:solidFill>
                  <a:srgbClr val="FFFFFF"/>
                </a:solidFill>
              </a:rPr>
            </a:br>
            <a:r>
              <a:rPr lang="en-CA" sz="2400" b="1" dirty="0">
                <a:solidFill>
                  <a:srgbClr val="FFFFFF"/>
                </a:solidFill>
              </a:rPr>
              <a:t>ASEAN-CANADA FREE TRADE AGREEMENT: </a:t>
            </a:r>
            <a:br>
              <a:rPr lang="en-CA" sz="2400" b="1" dirty="0">
                <a:solidFill>
                  <a:srgbClr val="FFFFFF"/>
                </a:solidFill>
              </a:rPr>
            </a:br>
            <a:r>
              <a:rPr lang="en-CA" sz="2400" b="1" dirty="0">
                <a:solidFill>
                  <a:srgbClr val="FFFFFF"/>
                </a:solidFill>
              </a:rPr>
              <a:t>POTENTIALS g AND CHALLENGES</a:t>
            </a:r>
            <a:br>
              <a:rPr lang="en-CA" sz="2400" b="1" dirty="0">
                <a:solidFill>
                  <a:srgbClr val="FFFFFF"/>
                </a:solidFill>
              </a:rPr>
            </a:br>
            <a:br>
              <a:rPr lang="en-CA" sz="2400" b="1" dirty="0">
                <a:solidFill>
                  <a:srgbClr val="FFFFFF"/>
                </a:solidFill>
              </a:rPr>
            </a:br>
            <a:br>
              <a:rPr lang="en-CA" sz="2400" b="1" dirty="0">
                <a:solidFill>
                  <a:srgbClr val="FFFFFF"/>
                </a:solidFill>
              </a:rPr>
            </a:br>
            <a:br>
              <a:rPr lang="en-CA" sz="2400" b="1" dirty="0">
                <a:solidFill>
                  <a:srgbClr val="FFFFFF"/>
                </a:solidFill>
              </a:rPr>
            </a:br>
            <a:endParaRPr lang="en-CA" sz="2400" b="1" dirty="0">
              <a:solidFill>
                <a:srgbClr val="FFFFFF"/>
              </a:solidFill>
            </a:endParaRPr>
          </a:p>
        </p:txBody>
      </p:sp>
      <p:sp>
        <p:nvSpPr>
          <p:cNvPr id="5" name="Rectangle 12">
            <a:extLst>
              <a:ext uri="{FF2B5EF4-FFF2-40B4-BE49-F238E27FC236}">
                <a16:creationId xmlns:a16="http://schemas.microsoft.com/office/drawing/2014/main" id="{D9C69FA7-0958-4ED9-A0DF-E87A0C137B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545208" y="3388657"/>
            <a:ext cx="3657600" cy="80683"/>
          </a:xfrm>
          <a:prstGeom prst="rect">
            <a:avLst/>
          </a:prstGeom>
          <a:blipFill dpi="0" rotWithShape="1">
            <a:blip r:embed="rId5">
              <a:alphaModFix amt="85000"/>
              <a:lum bright="70000" contrast="-70000"/>
              <a:extLst>
                <a:ext uri="{BEBA8EAE-BF5A-486C-A8C5-ECC9F3942E4B}">
                  <a14:imgProps xmlns:a14="http://schemas.microsoft.com/office/drawing/2010/main">
                    <a14:imgLayer r:embed="rId6">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Box 2">
            <a:extLst>
              <a:ext uri="{FF2B5EF4-FFF2-40B4-BE49-F238E27FC236}">
                <a16:creationId xmlns:a16="http://schemas.microsoft.com/office/drawing/2014/main" id="{1861474F-2AD3-4544-A84A-06D4A0668927}"/>
              </a:ext>
            </a:extLst>
          </p:cNvPr>
          <p:cNvSpPr txBox="1"/>
          <p:nvPr/>
        </p:nvSpPr>
        <p:spPr>
          <a:xfrm>
            <a:off x="7567643" y="2828833"/>
            <a:ext cx="4241020" cy="1200329"/>
          </a:xfrm>
          <a:prstGeom prst="rect">
            <a:avLst/>
          </a:prstGeom>
          <a:noFill/>
        </p:spPr>
        <p:txBody>
          <a:bodyPr wrap="square" rtlCol="0">
            <a:spAutoFit/>
          </a:bodyPr>
          <a:lstStyle/>
          <a:p>
            <a:r>
              <a:rPr lang="en-US" b="1" dirty="0"/>
              <a:t>Abdul Kadir </a:t>
            </a:r>
            <a:r>
              <a:rPr lang="en-US" b="1" dirty="0" err="1"/>
              <a:t>Jailani</a:t>
            </a:r>
            <a:endParaRPr lang="en-US" b="1" dirty="0"/>
          </a:p>
          <a:p>
            <a:r>
              <a:rPr lang="en-CA" b="1" dirty="0"/>
              <a:t>Ambassador of </a:t>
            </a:r>
            <a:br>
              <a:rPr lang="en-CA" b="1" dirty="0"/>
            </a:br>
            <a:r>
              <a:rPr lang="en-CA" b="1" dirty="0"/>
              <a:t>the Republic of Indonesia</a:t>
            </a:r>
            <a:br>
              <a:rPr lang="en-CA" b="1" dirty="0"/>
            </a:br>
            <a:r>
              <a:rPr lang="en-CA" b="1" dirty="0"/>
              <a:t>in OTTAWA</a:t>
            </a:r>
            <a:endParaRPr lang="en-US" b="1" dirty="0"/>
          </a:p>
        </p:txBody>
      </p:sp>
    </p:spTree>
    <p:extLst>
      <p:ext uri="{BB962C8B-B14F-4D97-AF65-F5344CB8AC3E}">
        <p14:creationId xmlns:p14="http://schemas.microsoft.com/office/powerpoint/2010/main" val="9142910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1678B-3186-B34A-9D3B-6F398ABE5F1A}"/>
              </a:ext>
            </a:extLst>
          </p:cNvPr>
          <p:cNvSpPr>
            <a:spLocks noGrp="1"/>
          </p:cNvSpPr>
          <p:nvPr>
            <p:ph type="title"/>
          </p:nvPr>
        </p:nvSpPr>
        <p:spPr>
          <a:xfrm>
            <a:off x="-1" y="0"/>
            <a:ext cx="4555067" cy="6637867"/>
          </a:xfrm>
        </p:spPr>
        <p:txBody>
          <a:bodyPr>
            <a:normAutofit/>
          </a:bodyPr>
          <a:lstStyle/>
          <a:p>
            <a:pPr algn="r"/>
            <a:r>
              <a:rPr lang="en-US" sz="4400" dirty="0" err="1"/>
              <a:t>INTELlECTUAL</a:t>
            </a:r>
            <a:r>
              <a:rPr lang="en-US" sz="4400" dirty="0"/>
              <a:t> PROPERTY</a:t>
            </a:r>
          </a:p>
        </p:txBody>
      </p:sp>
      <p:sp>
        <p:nvSpPr>
          <p:cNvPr id="3" name="Content Placeholder 2">
            <a:extLst>
              <a:ext uri="{FF2B5EF4-FFF2-40B4-BE49-F238E27FC236}">
                <a16:creationId xmlns:a16="http://schemas.microsoft.com/office/drawing/2014/main" id="{4CD672EC-7A50-434C-8557-97707BFEF19D}"/>
              </a:ext>
            </a:extLst>
          </p:cNvPr>
          <p:cNvSpPr>
            <a:spLocks noGrp="1"/>
          </p:cNvSpPr>
          <p:nvPr>
            <p:ph idx="1"/>
          </p:nvPr>
        </p:nvSpPr>
        <p:spPr>
          <a:xfrm>
            <a:off x="4999330" y="804333"/>
            <a:ext cx="6906529" cy="5249334"/>
          </a:xfrm>
        </p:spPr>
        <p:txBody>
          <a:bodyPr anchor="ctr">
            <a:noAutofit/>
          </a:bodyPr>
          <a:lstStyle/>
          <a:p>
            <a:r>
              <a:rPr lang="en-US" sz="2800" dirty="0"/>
              <a:t>Canada : Comprehensive, high standard and beyond TRIPS and WIPO Treaties IP Chapters ;</a:t>
            </a:r>
          </a:p>
          <a:p>
            <a:endParaRPr lang="en-US" sz="2800" dirty="0"/>
          </a:p>
          <a:p>
            <a:r>
              <a:rPr lang="en-US" sz="2800" dirty="0"/>
              <a:t>ASEAN : IP Chapter that can maintain the development objectives of IP. An IP Chapter that is beyond TRIPS and WIPO Treaties would be detrimental to ASEAN interest;</a:t>
            </a:r>
          </a:p>
          <a:p>
            <a:endParaRPr lang="en-US" sz="2800" dirty="0"/>
          </a:p>
          <a:p>
            <a:r>
              <a:rPr lang="en-US" sz="2800" dirty="0"/>
              <a:t>Challenges: broader and longer IP protection; flexibilities under TRIPS, access to information and knowledge, prescriptive enforcement measures and GRTKF.</a:t>
            </a:r>
          </a:p>
        </p:txBody>
      </p:sp>
    </p:spTree>
    <p:extLst>
      <p:ext uri="{BB962C8B-B14F-4D97-AF65-F5344CB8AC3E}">
        <p14:creationId xmlns:p14="http://schemas.microsoft.com/office/powerpoint/2010/main" val="5148085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777A1-64E8-1F45-A5BC-3A4A6CE385D2}"/>
              </a:ext>
            </a:extLst>
          </p:cNvPr>
          <p:cNvSpPr>
            <a:spLocks noGrp="1"/>
          </p:cNvSpPr>
          <p:nvPr>
            <p:ph type="title"/>
          </p:nvPr>
        </p:nvSpPr>
        <p:spPr>
          <a:xfrm>
            <a:off x="7924800" y="643467"/>
            <a:ext cx="4419600" cy="5571066"/>
          </a:xfrm>
        </p:spPr>
        <p:txBody>
          <a:bodyPr>
            <a:normAutofit/>
          </a:bodyPr>
          <a:lstStyle/>
          <a:p>
            <a:r>
              <a:rPr lang="en-US" sz="4000" dirty="0"/>
              <a:t>GOVERNMENT PROCUREMENT</a:t>
            </a:r>
          </a:p>
        </p:txBody>
      </p:sp>
      <p:graphicFrame>
        <p:nvGraphicFramePr>
          <p:cNvPr id="5" name="Content Placeholder 2">
            <a:extLst>
              <a:ext uri="{FF2B5EF4-FFF2-40B4-BE49-F238E27FC236}">
                <a16:creationId xmlns:a16="http://schemas.microsoft.com/office/drawing/2014/main" id="{6F063F32-F620-47C3-8A3A-746057AD0540}"/>
              </a:ext>
            </a:extLst>
          </p:cNvPr>
          <p:cNvGraphicFramePr>
            <a:graphicFrameLocks noGrp="1"/>
          </p:cNvGraphicFramePr>
          <p:nvPr>
            <p:ph idx="1"/>
          </p:nvPr>
        </p:nvGraphicFramePr>
        <p:xfrm>
          <a:off x="942975" y="933450"/>
          <a:ext cx="6596063" cy="49418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010226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35376-984F-764E-8F95-86F22DB3F9DD}"/>
              </a:ext>
            </a:extLst>
          </p:cNvPr>
          <p:cNvSpPr>
            <a:spLocks noGrp="1"/>
          </p:cNvSpPr>
          <p:nvPr>
            <p:ph type="title"/>
          </p:nvPr>
        </p:nvSpPr>
        <p:spPr>
          <a:xfrm>
            <a:off x="711200" y="484632"/>
            <a:ext cx="10417048" cy="1482713"/>
          </a:xfrm>
        </p:spPr>
        <p:txBody>
          <a:bodyPr>
            <a:normAutofit/>
          </a:bodyPr>
          <a:lstStyle/>
          <a:p>
            <a:r>
              <a:rPr lang="en-US" sz="4400" dirty="0"/>
              <a:t>SUSTAINABLE DEVELOPMENT/ENVIRONMENT/GENDER / INDIGENOUS PEOPLE</a:t>
            </a:r>
          </a:p>
        </p:txBody>
      </p:sp>
      <p:sp>
        <p:nvSpPr>
          <p:cNvPr id="3" name="Content Placeholder 2">
            <a:extLst>
              <a:ext uri="{FF2B5EF4-FFF2-40B4-BE49-F238E27FC236}">
                <a16:creationId xmlns:a16="http://schemas.microsoft.com/office/drawing/2014/main" id="{939A37DC-D7A5-0A4A-A313-4183A637FC17}"/>
              </a:ext>
            </a:extLst>
          </p:cNvPr>
          <p:cNvSpPr>
            <a:spLocks noGrp="1"/>
          </p:cNvSpPr>
          <p:nvPr>
            <p:ph idx="1"/>
          </p:nvPr>
        </p:nvSpPr>
        <p:spPr>
          <a:xfrm>
            <a:off x="1069848" y="1967345"/>
            <a:ext cx="10058400" cy="4050792"/>
          </a:xfrm>
        </p:spPr>
        <p:txBody>
          <a:bodyPr>
            <a:normAutofit fontScale="92500" lnSpcReduction="10000"/>
          </a:bodyPr>
          <a:lstStyle/>
          <a:p>
            <a:pPr marL="457200" indent="-457200">
              <a:buFont typeface="+mj-lt"/>
              <a:buAutoNum type="arabicPeriod"/>
            </a:pPr>
            <a:r>
              <a:rPr lang="en-US" dirty="0"/>
              <a:t>IN SPITE OF NO EXPERIENCE, ASEAN MAY CONSIDER SD CHAPTER PROVIDED IT ADDRESSES THE THREE PILLARS OF SD GOALS IN A BALANCED MANNER;</a:t>
            </a:r>
          </a:p>
          <a:p>
            <a:pPr marL="457200" indent="-457200">
              <a:buFont typeface="+mj-lt"/>
              <a:buAutoNum type="arabicPeriod"/>
            </a:pPr>
            <a:r>
              <a:rPr lang="en-US" dirty="0"/>
              <a:t>ASEAN MAY ALSO AGREE TO INTEGRATE ENVIRONMENTAL PROVISIONS TO ENSURE NO COUNTRY WEAKEN ENVIRIONMENTAL PROTECTION TO ATTRACT INVESTMENT;</a:t>
            </a:r>
          </a:p>
          <a:p>
            <a:pPr marL="457200" indent="-457200">
              <a:buFont typeface="+mj-lt"/>
              <a:buAutoNum type="arabicPeriod"/>
            </a:pPr>
            <a:r>
              <a:rPr lang="en-US" dirty="0"/>
              <a:t>ASEAN ALSO SUPPORTS THE IDEA OF APPLYING GENDER PERSPECTIVE TO ECONOMIC AND TRADE ISSUEES;</a:t>
            </a:r>
          </a:p>
          <a:p>
            <a:pPr marL="457200" indent="-457200">
              <a:buFont typeface="+mj-lt"/>
              <a:buAutoNum type="arabicPeriod"/>
            </a:pPr>
            <a:r>
              <a:rPr lang="en-US" dirty="0"/>
              <a:t>ASEAN ALSO RESPECTS  CANADA’S POSITION ON INDIGENOUS PEOPLE, BUT THEY MAY HAVE PRACTICAL PROBLEMS ON HOW TO APPLY THIS CONCEPT TO ASEAN COUNTRIES;</a:t>
            </a:r>
          </a:p>
          <a:p>
            <a:pPr marL="457200" indent="-457200">
              <a:buFont typeface="+mj-lt"/>
              <a:buAutoNum type="arabicPeriod"/>
            </a:pPr>
            <a:r>
              <a:rPr lang="en-US" dirty="0"/>
              <a:t>THOSE PROVISIONS MAY BE ACCEPTABLE PROVIDED THEY SHOULD NOT CREATE NEW LEGAL OBLIGATIONS AND CONSTITUTE AS UNNECESSARY / ILLEGITIMATE NTMs</a:t>
            </a:r>
          </a:p>
          <a:p>
            <a:pPr marL="457200" indent="-457200">
              <a:buFont typeface="+mj-lt"/>
              <a:buAutoNum type="arabicPeriod"/>
            </a:pPr>
            <a:endParaRPr lang="en-US" dirty="0"/>
          </a:p>
          <a:p>
            <a:pPr marL="457200" indent="-457200">
              <a:buFont typeface="+mj-lt"/>
              <a:buAutoNum type="arabicPeriod"/>
            </a:pPr>
            <a:endParaRPr lang="en-US" dirty="0"/>
          </a:p>
          <a:p>
            <a:pPr marL="457200" indent="-457200">
              <a:buFont typeface="+mj-lt"/>
              <a:buAutoNum type="arabicPeriod"/>
            </a:pPr>
            <a:endParaRPr lang="en-US" dirty="0"/>
          </a:p>
          <a:p>
            <a:pPr marL="457200" indent="-457200">
              <a:buFont typeface="+mj-lt"/>
              <a:buAutoNum type="arabicPeriod"/>
            </a:pPr>
            <a:endParaRPr lang="en-US" dirty="0"/>
          </a:p>
          <a:p>
            <a:pPr marL="0" indent="0">
              <a:buNone/>
            </a:pPr>
            <a:endParaRPr lang="en-US" dirty="0"/>
          </a:p>
        </p:txBody>
      </p:sp>
    </p:spTree>
    <p:extLst>
      <p:ext uri="{BB962C8B-B14F-4D97-AF65-F5344CB8AC3E}">
        <p14:creationId xmlns:p14="http://schemas.microsoft.com/office/powerpoint/2010/main" val="18551277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FCDA6-FF16-5145-9715-431571DA1041}"/>
              </a:ext>
            </a:extLst>
          </p:cNvPr>
          <p:cNvSpPr>
            <a:spLocks noGrp="1"/>
          </p:cNvSpPr>
          <p:nvPr>
            <p:ph type="title"/>
          </p:nvPr>
        </p:nvSpPr>
        <p:spPr>
          <a:xfrm>
            <a:off x="8129872" y="643467"/>
            <a:ext cx="4062128" cy="5571066"/>
          </a:xfrm>
        </p:spPr>
        <p:txBody>
          <a:bodyPr>
            <a:normAutofit/>
          </a:bodyPr>
          <a:lstStyle/>
          <a:p>
            <a:r>
              <a:rPr lang="en-US" sz="4400" dirty="0"/>
              <a:t>ECONOMIC / TECHNICAL ASSISTANCE</a:t>
            </a:r>
          </a:p>
        </p:txBody>
      </p:sp>
      <p:graphicFrame>
        <p:nvGraphicFramePr>
          <p:cNvPr id="5" name="Content Placeholder 2">
            <a:extLst>
              <a:ext uri="{FF2B5EF4-FFF2-40B4-BE49-F238E27FC236}">
                <a16:creationId xmlns:a16="http://schemas.microsoft.com/office/drawing/2014/main" id="{5E0459D9-91C2-4E5C-BD5B-CE726A9F383E}"/>
              </a:ext>
            </a:extLst>
          </p:cNvPr>
          <p:cNvGraphicFramePr>
            <a:graphicFrameLocks noGrp="1"/>
          </p:cNvGraphicFramePr>
          <p:nvPr>
            <p:ph idx="1"/>
          </p:nvPr>
        </p:nvGraphicFramePr>
        <p:xfrm>
          <a:off x="942975" y="933450"/>
          <a:ext cx="6596063" cy="49418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96685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CFD06-2CB5-6C42-B209-249FC54FCC04}"/>
              </a:ext>
            </a:extLst>
          </p:cNvPr>
          <p:cNvSpPr>
            <a:spLocks noGrp="1"/>
          </p:cNvSpPr>
          <p:nvPr>
            <p:ph type="title"/>
          </p:nvPr>
        </p:nvSpPr>
        <p:spPr>
          <a:xfrm>
            <a:off x="1069847" y="705477"/>
            <a:ext cx="4730451" cy="1095274"/>
          </a:xfrm>
        </p:spPr>
        <p:txBody>
          <a:bodyPr>
            <a:noAutofit/>
          </a:bodyPr>
          <a:lstStyle/>
          <a:p>
            <a:pPr algn="ctr"/>
            <a:br>
              <a:rPr lang="en-CA" sz="2400" dirty="0"/>
            </a:br>
            <a:r>
              <a:rPr lang="en-CA" sz="2400" dirty="0"/>
              <a:t>THE NINTH AEM-CANADA CONSULTATIONS </a:t>
            </a:r>
            <a:br>
              <a:rPr lang="en-CA" sz="2400" dirty="0"/>
            </a:br>
            <a:r>
              <a:rPr lang="en-CA" sz="2400" dirty="0"/>
              <a:t>29 August 2020</a:t>
            </a:r>
            <a:br>
              <a:rPr lang="en-CA" sz="2400" dirty="0"/>
            </a:br>
            <a:endParaRPr lang="en-US" sz="2400" dirty="0"/>
          </a:p>
        </p:txBody>
      </p:sp>
      <p:sp>
        <p:nvSpPr>
          <p:cNvPr id="9" name="Content Placeholder 8">
            <a:extLst>
              <a:ext uri="{FF2B5EF4-FFF2-40B4-BE49-F238E27FC236}">
                <a16:creationId xmlns:a16="http://schemas.microsoft.com/office/drawing/2014/main" id="{7A3AAAD0-9B74-4812-B993-61FD3209FCAC}"/>
              </a:ext>
            </a:extLst>
          </p:cNvPr>
          <p:cNvSpPr>
            <a:spLocks noGrp="1"/>
          </p:cNvSpPr>
          <p:nvPr>
            <p:ph idx="1"/>
          </p:nvPr>
        </p:nvSpPr>
        <p:spPr>
          <a:xfrm>
            <a:off x="1069848" y="1594204"/>
            <a:ext cx="4730451" cy="5115136"/>
          </a:xfrm>
        </p:spPr>
        <p:txBody>
          <a:bodyPr>
            <a:normAutofit/>
          </a:bodyPr>
          <a:lstStyle/>
          <a:p>
            <a:pPr marL="0" indent="0" algn="just">
              <a:buNone/>
            </a:pPr>
            <a:endParaRPr lang="en-CA" sz="2400" dirty="0"/>
          </a:p>
          <a:p>
            <a:pPr marL="0" indent="0" algn="just">
              <a:buNone/>
            </a:pPr>
            <a:r>
              <a:rPr lang="en-CA" sz="2400" dirty="0"/>
              <a:t>The Ministers tasked officials to develop a reference paper that would identify – on a “without prejudice” basis – the possible FTA’s objectives, proposed chapters/elements, including the potential level of ambition for each, areas of convergence and divergence, and other relevant considerations.</a:t>
            </a:r>
            <a:endParaRPr lang="en-US" sz="1800" dirty="0"/>
          </a:p>
        </p:txBody>
      </p:sp>
      <p:sp>
        <p:nvSpPr>
          <p:cNvPr id="12" name="Freeform: Shape 11">
            <a:extLst>
              <a:ext uri="{FF2B5EF4-FFF2-40B4-BE49-F238E27FC236}">
                <a16:creationId xmlns:a16="http://schemas.microsoft.com/office/drawing/2014/main" id="{B16070FD-9EB8-4AC8-A8E2-267228385B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13124" y="0"/>
            <a:ext cx="6278877" cy="6858000"/>
          </a:xfrm>
          <a:custGeom>
            <a:avLst/>
            <a:gdLst>
              <a:gd name="connsiteX0" fmla="*/ 45571 w 6278877"/>
              <a:gd name="connsiteY0" fmla="*/ 0 h 6858000"/>
              <a:gd name="connsiteX1" fmla="*/ 6278877 w 6278877"/>
              <a:gd name="connsiteY1" fmla="*/ 0 h 6858000"/>
              <a:gd name="connsiteX2" fmla="*/ 6278877 w 6278877"/>
              <a:gd name="connsiteY2" fmla="*/ 6858000 h 6858000"/>
              <a:gd name="connsiteX3" fmla="*/ 3292307 w 6278877"/>
              <a:gd name="connsiteY3" fmla="*/ 6858000 h 6858000"/>
              <a:gd name="connsiteX4" fmla="*/ 3181525 w 6278877"/>
              <a:gd name="connsiteY4" fmla="*/ 6786980 h 6858000"/>
              <a:gd name="connsiteX5" fmla="*/ 0 w 6278877"/>
              <a:gd name="connsiteY5" fmla="*/ 803252 h 6858000"/>
              <a:gd name="connsiteX6" fmla="*/ 37255 w 6278877"/>
              <a:gd name="connsiteY6" fmla="*/ 6544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78877" h="6858000">
                <a:moveTo>
                  <a:pt x="45571" y="0"/>
                </a:moveTo>
                <a:lnTo>
                  <a:pt x="6278877" y="0"/>
                </a:lnTo>
                <a:lnTo>
                  <a:pt x="6278877" y="6858000"/>
                </a:lnTo>
                <a:lnTo>
                  <a:pt x="3292307" y="6858000"/>
                </a:lnTo>
                <a:lnTo>
                  <a:pt x="3181525" y="6786980"/>
                </a:lnTo>
                <a:cubicBezTo>
                  <a:pt x="1262020" y="5490189"/>
                  <a:pt x="0" y="3294101"/>
                  <a:pt x="0" y="803252"/>
                </a:cubicBezTo>
                <a:cubicBezTo>
                  <a:pt x="0" y="554167"/>
                  <a:pt x="12619" y="308030"/>
                  <a:pt x="37255" y="65445"/>
                </a:cubicBezTo>
                <a:close/>
              </a:path>
            </a:pathLst>
          </a:cu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Content Placeholder 4" descr="A close up of a flag&#10;&#10;Description automatically generated">
            <a:extLst>
              <a:ext uri="{FF2B5EF4-FFF2-40B4-BE49-F238E27FC236}">
                <a16:creationId xmlns:a16="http://schemas.microsoft.com/office/drawing/2014/main" id="{66EE70DE-5310-CA4F-A1A1-AFAA810B8522}"/>
              </a:ext>
            </a:extLst>
          </p:cNvPr>
          <p:cNvPicPr>
            <a:picLocks noChangeAspect="1"/>
          </p:cNvPicPr>
          <p:nvPr/>
        </p:nvPicPr>
        <p:blipFill>
          <a:blip r:embed="rId3"/>
          <a:stretch>
            <a:fillRect/>
          </a:stretch>
        </p:blipFill>
        <p:spPr>
          <a:xfrm>
            <a:off x="7271151" y="1594204"/>
            <a:ext cx="4218484" cy="2119788"/>
          </a:xfrm>
          <a:prstGeom prst="rect">
            <a:avLst/>
          </a:prstGeom>
        </p:spPr>
      </p:pic>
    </p:spTree>
    <p:extLst>
      <p:ext uri="{BB962C8B-B14F-4D97-AF65-F5344CB8AC3E}">
        <p14:creationId xmlns:p14="http://schemas.microsoft.com/office/powerpoint/2010/main" val="1046826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79FF99C-BAA9-404F-9C96-6DD456B4F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9C44AFD-C72D-4D9C-84C6-73E615CED8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blipFill dpi="0" rotWithShape="1">
            <a:blip r:embed="rId3">
              <a:alphaModFix amt="30000"/>
              <a:duotone>
                <a:prstClr val="black"/>
                <a:schemeClr val="accent1">
                  <a:tint val="45000"/>
                  <a:satMod val="400000"/>
                </a:schemeClr>
              </a:duotone>
              <a:extLst>
                <a:ext uri="{BEBA8EAE-BF5A-486C-A8C5-ECC9F3942E4B}">
                  <a14:imgProps xmlns:a14="http://schemas.microsoft.com/office/drawing/2010/main">
                    <a14:imgLayer r:embed="rId4">
                      <a14:imgEffect>
                        <a14:sharpenSoften amount="61000"/>
                      </a14:imgEffect>
                      <a14:imgEffect>
                        <a14:brightnessContrast bright="-25000" contrast="20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F983D5-EF2A-D94E-B108-18AF8F445544}"/>
              </a:ext>
            </a:extLst>
          </p:cNvPr>
          <p:cNvSpPr>
            <a:spLocks noGrp="1"/>
          </p:cNvSpPr>
          <p:nvPr>
            <p:ph type="title"/>
          </p:nvPr>
        </p:nvSpPr>
        <p:spPr>
          <a:xfrm>
            <a:off x="1069848" y="484632"/>
            <a:ext cx="10058400" cy="1609344"/>
          </a:xfrm>
        </p:spPr>
        <p:txBody>
          <a:bodyPr anchor="ctr">
            <a:normAutofit/>
          </a:bodyPr>
          <a:lstStyle/>
          <a:p>
            <a:r>
              <a:rPr lang="en-US">
                <a:solidFill>
                  <a:schemeClr val="tx1"/>
                </a:solidFill>
              </a:rPr>
              <a:t>LEVEL OF AMBITION</a:t>
            </a:r>
          </a:p>
        </p:txBody>
      </p:sp>
      <p:grpSp>
        <p:nvGrpSpPr>
          <p:cNvPr id="14" name="Group 13">
            <a:extLst>
              <a:ext uri="{FF2B5EF4-FFF2-40B4-BE49-F238E27FC236}">
                <a16:creationId xmlns:a16="http://schemas.microsoft.com/office/drawing/2014/main" id="{1D25B14F-36E0-41E8-956F-CABEF1ADD6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361456" y="6195813"/>
            <a:chExt cx="548640" cy="548640"/>
          </a:xfrm>
        </p:grpSpPr>
        <p:sp>
          <p:nvSpPr>
            <p:cNvPr id="15" name="Oval 14">
              <a:extLst>
                <a:ext uri="{FF2B5EF4-FFF2-40B4-BE49-F238E27FC236}">
                  <a16:creationId xmlns:a16="http://schemas.microsoft.com/office/drawing/2014/main" id="{4AFB9EA5-DE4D-4E6B-A302-F55174E4B1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5">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6" name="Oval 15">
              <a:extLst>
                <a:ext uri="{FF2B5EF4-FFF2-40B4-BE49-F238E27FC236}">
                  <a16:creationId xmlns:a16="http://schemas.microsoft.com/office/drawing/2014/main" id="{E44092F4-4D9B-4D0A-8832-C29E786F8F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graphicFrame>
        <p:nvGraphicFramePr>
          <p:cNvPr id="5" name="Content Placeholder 2">
            <a:extLst>
              <a:ext uri="{FF2B5EF4-FFF2-40B4-BE49-F238E27FC236}">
                <a16:creationId xmlns:a16="http://schemas.microsoft.com/office/drawing/2014/main" id="{DCB240DA-319A-42E4-8E55-A30779777FB2}"/>
              </a:ext>
            </a:extLst>
          </p:cNvPr>
          <p:cNvGraphicFramePr>
            <a:graphicFrameLocks noGrp="1"/>
          </p:cNvGraphicFramePr>
          <p:nvPr>
            <p:ph idx="1"/>
            <p:extLst>
              <p:ext uri="{D42A27DB-BD31-4B8C-83A1-F6EECF244321}">
                <p14:modId xmlns:p14="http://schemas.microsoft.com/office/powerpoint/2010/main" val="3471073946"/>
              </p:ext>
            </p:extLst>
          </p:nvPr>
        </p:nvGraphicFramePr>
        <p:xfrm>
          <a:off x="1069848" y="2121408"/>
          <a:ext cx="10058400" cy="4050792"/>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2793756462"/>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307AE-8515-6C42-A3B0-666F00A83641}"/>
              </a:ext>
            </a:extLst>
          </p:cNvPr>
          <p:cNvSpPr>
            <a:spLocks noGrp="1"/>
          </p:cNvSpPr>
          <p:nvPr>
            <p:ph type="title"/>
          </p:nvPr>
        </p:nvSpPr>
        <p:spPr>
          <a:xfrm>
            <a:off x="1024128" y="585216"/>
            <a:ext cx="9720072" cy="1499616"/>
          </a:xfrm>
        </p:spPr>
        <p:txBody>
          <a:bodyPr>
            <a:normAutofit/>
          </a:bodyPr>
          <a:lstStyle/>
          <a:p>
            <a:r>
              <a:rPr lang="en-US" dirty="0"/>
              <a:t>Potentials gaps </a:t>
            </a:r>
          </a:p>
        </p:txBody>
      </p:sp>
      <p:graphicFrame>
        <p:nvGraphicFramePr>
          <p:cNvPr id="12" name="Content Placeholder 2">
            <a:extLst>
              <a:ext uri="{FF2B5EF4-FFF2-40B4-BE49-F238E27FC236}">
                <a16:creationId xmlns:a16="http://schemas.microsoft.com/office/drawing/2014/main" id="{03FE544E-6702-4D96-B24C-CE26153A6D6C}"/>
              </a:ext>
            </a:extLst>
          </p:cNvPr>
          <p:cNvGraphicFramePr>
            <a:graphicFrameLocks noGrp="1"/>
          </p:cNvGraphicFramePr>
          <p:nvPr>
            <p:ph idx="1"/>
          </p:nvPr>
        </p:nvGraphicFramePr>
        <p:xfrm>
          <a:off x="1023938" y="1796075"/>
          <a:ext cx="9720262" cy="422389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86704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C06EAFD-0C69-4B3B-BEA7-E7E11DDF9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4066C89-42FB-4624-9AFE-3A31B36491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4" y="0"/>
            <a:ext cx="4648169" cy="6858000"/>
          </a:xfrm>
          <a:prstGeom prst="rect">
            <a:avLst/>
          </a:prstGeom>
          <a:blipFill dpi="0" rotWithShape="1">
            <a:blip r:embed="rId3">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algn="ctr" defTabSz="914400"/>
            <a:endParaRPr lang="en-US" sz="2000" kern="0">
              <a:solidFill>
                <a:prstClr val="white"/>
              </a:solidFill>
              <a:latin typeface="Rockwell Extra Bold" pitchFamily="18" charset="0"/>
            </a:endParaRPr>
          </a:p>
        </p:txBody>
      </p:sp>
      <p:sp>
        <p:nvSpPr>
          <p:cNvPr id="2" name="Title 1">
            <a:extLst>
              <a:ext uri="{FF2B5EF4-FFF2-40B4-BE49-F238E27FC236}">
                <a16:creationId xmlns:a16="http://schemas.microsoft.com/office/drawing/2014/main" id="{A59BB3C8-7D9E-7F45-891E-8D15B7128E8C}"/>
              </a:ext>
            </a:extLst>
          </p:cNvPr>
          <p:cNvSpPr>
            <a:spLocks noGrp="1"/>
          </p:cNvSpPr>
          <p:nvPr>
            <p:ph type="title"/>
          </p:nvPr>
        </p:nvSpPr>
        <p:spPr>
          <a:xfrm>
            <a:off x="643468" y="643466"/>
            <a:ext cx="3686312" cy="5528734"/>
          </a:xfrm>
        </p:spPr>
        <p:txBody>
          <a:bodyPr>
            <a:normAutofit/>
          </a:bodyPr>
          <a:lstStyle/>
          <a:p>
            <a:pPr algn="r"/>
            <a:r>
              <a:rPr lang="en-US" sz="4800">
                <a:solidFill>
                  <a:srgbClr val="FFFFFF"/>
                </a:solidFill>
              </a:rPr>
              <a:t>NON-TARIFF MEASURES (NTM’S)</a:t>
            </a:r>
          </a:p>
        </p:txBody>
      </p:sp>
      <p:sp>
        <p:nvSpPr>
          <p:cNvPr id="3" name="Content Placeholder 2">
            <a:extLst>
              <a:ext uri="{FF2B5EF4-FFF2-40B4-BE49-F238E27FC236}">
                <a16:creationId xmlns:a16="http://schemas.microsoft.com/office/drawing/2014/main" id="{58C4044B-C7C1-A845-9C49-0A0E69F9A745}"/>
              </a:ext>
            </a:extLst>
          </p:cNvPr>
          <p:cNvSpPr>
            <a:spLocks noGrp="1"/>
          </p:cNvSpPr>
          <p:nvPr>
            <p:ph idx="1"/>
          </p:nvPr>
        </p:nvSpPr>
        <p:spPr>
          <a:xfrm>
            <a:off x="5053780" y="599768"/>
            <a:ext cx="6074467" cy="5572432"/>
          </a:xfrm>
        </p:spPr>
        <p:txBody>
          <a:bodyPr anchor="ctr">
            <a:normAutofit/>
          </a:bodyPr>
          <a:lstStyle/>
          <a:p>
            <a:pPr algn="just"/>
            <a:r>
              <a:rPr lang="en-US" b="1" dirty="0"/>
              <a:t>NTMs SIGNIFICANTLY CONTRIBUTE TO TRADE COST, PARTICULARLY FOR DEVELOPING COUNTRIES;</a:t>
            </a:r>
          </a:p>
          <a:p>
            <a:pPr algn="just"/>
            <a:endParaRPr lang="en-US" b="1" dirty="0"/>
          </a:p>
          <a:p>
            <a:pPr algn="just"/>
            <a:r>
              <a:rPr lang="en-CA" b="1" dirty="0"/>
              <a:t>NTM MAY SUPPORT LEGITIMATE AND NECESSARY POLICY OBJECTIVES. HOWEVER, SOME NTM CAN ACT AS AN UNNECESSARY BARRIER TO TRADE </a:t>
            </a:r>
            <a:endParaRPr lang="en-US" b="1" dirty="0"/>
          </a:p>
          <a:p>
            <a:pPr marL="0" indent="0" algn="just">
              <a:buNone/>
            </a:pPr>
            <a:endParaRPr lang="en-US" b="1" dirty="0"/>
          </a:p>
          <a:p>
            <a:pPr algn="just"/>
            <a:r>
              <a:rPr lang="en-US" b="1" dirty="0"/>
              <a:t>ELIMINATION OF NTBs IS ESSENTIAL TO PROMOTE TRADE;</a:t>
            </a:r>
          </a:p>
          <a:p>
            <a:pPr algn="just"/>
            <a:endParaRPr lang="en-US" b="1" dirty="0"/>
          </a:p>
          <a:p>
            <a:pPr algn="just"/>
            <a:r>
              <a:rPr lang="en-US" b="1" dirty="0"/>
              <a:t>REGULATORY COOPERATION TO REDUCE ANY ADVERSE EFFECTS OF NTMs</a:t>
            </a:r>
          </a:p>
          <a:p>
            <a:endParaRPr lang="en-CA" dirty="0"/>
          </a:p>
        </p:txBody>
      </p:sp>
      <p:sp>
        <p:nvSpPr>
          <p:cNvPr id="12" name="Oval 11">
            <a:extLst>
              <a:ext uri="{FF2B5EF4-FFF2-40B4-BE49-F238E27FC236}">
                <a16:creationId xmlns:a16="http://schemas.microsoft.com/office/drawing/2014/main" id="{BA218FBC-B2D6-48CA-9289-C4110162E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5">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a:extLst>
              <a:ext uri="{FF2B5EF4-FFF2-40B4-BE49-F238E27FC236}">
                <a16:creationId xmlns:a16="http://schemas.microsoft.com/office/drawing/2014/main" id="{2DED9084-49DA-4911-ACB7-5F9E4DEFA0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41625109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86B5F-87B0-254A-B5DA-96417686CAAA}"/>
              </a:ext>
            </a:extLst>
          </p:cNvPr>
          <p:cNvSpPr>
            <a:spLocks noGrp="1"/>
          </p:cNvSpPr>
          <p:nvPr>
            <p:ph type="title"/>
          </p:nvPr>
        </p:nvSpPr>
        <p:spPr>
          <a:xfrm>
            <a:off x="8060267" y="643467"/>
            <a:ext cx="4131733" cy="5571066"/>
          </a:xfrm>
        </p:spPr>
        <p:txBody>
          <a:bodyPr>
            <a:normAutofit/>
          </a:bodyPr>
          <a:lstStyle/>
          <a:p>
            <a:r>
              <a:rPr lang="en-US" sz="4400" dirty="0"/>
              <a:t>Investment</a:t>
            </a:r>
          </a:p>
        </p:txBody>
      </p:sp>
      <p:graphicFrame>
        <p:nvGraphicFramePr>
          <p:cNvPr id="4" name="Content Placeholder 3">
            <a:extLst>
              <a:ext uri="{FF2B5EF4-FFF2-40B4-BE49-F238E27FC236}">
                <a16:creationId xmlns:a16="http://schemas.microsoft.com/office/drawing/2014/main" id="{E24798E1-3E01-0149-A269-E1D044ECEF09}"/>
              </a:ext>
            </a:extLst>
          </p:cNvPr>
          <p:cNvGraphicFramePr>
            <a:graphicFrameLocks noGrp="1"/>
          </p:cNvGraphicFramePr>
          <p:nvPr>
            <p:ph idx="1"/>
            <p:extLst>
              <p:ext uri="{D42A27DB-BD31-4B8C-83A1-F6EECF244321}">
                <p14:modId xmlns:p14="http://schemas.microsoft.com/office/powerpoint/2010/main" val="1787388083"/>
              </p:ext>
            </p:extLst>
          </p:nvPr>
        </p:nvGraphicFramePr>
        <p:xfrm>
          <a:off x="942975" y="933450"/>
          <a:ext cx="6596063" cy="49418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894462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0" name="Group 9">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3">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a:extLst>
              <a:ext uri="{FF2B5EF4-FFF2-40B4-BE49-F238E27FC236}">
                <a16:creationId xmlns:a16="http://schemas.microsoft.com/office/drawing/2014/main" id="{5ABAD2A2-2B34-5345-8951-03275591A0D6}"/>
              </a:ext>
            </a:extLst>
          </p:cNvPr>
          <p:cNvSpPr>
            <a:spLocks noGrp="1"/>
          </p:cNvSpPr>
          <p:nvPr>
            <p:ph type="title"/>
          </p:nvPr>
        </p:nvSpPr>
        <p:spPr>
          <a:xfrm>
            <a:off x="1490145" y="2376862"/>
            <a:ext cx="2640646" cy="2104273"/>
          </a:xfrm>
          <a:noFill/>
        </p:spPr>
        <p:txBody>
          <a:bodyPr>
            <a:normAutofit/>
          </a:bodyPr>
          <a:lstStyle/>
          <a:p>
            <a:pPr algn="ctr"/>
            <a:r>
              <a:rPr lang="en-US" sz="3000">
                <a:solidFill>
                  <a:srgbClr val="FFFFFF"/>
                </a:solidFill>
              </a:rPr>
              <a:t>E-COMMERCE</a:t>
            </a:r>
          </a:p>
        </p:txBody>
      </p:sp>
      <p:sp>
        <p:nvSpPr>
          <p:cNvPr id="14" name="Rectangle 13">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5">
              <a:alphaModFix amt="85000"/>
              <a:lum bright="70000" contrast="-70000"/>
              <a:extLst>
                <a:ext uri="{BEBA8EAE-BF5A-486C-A8C5-ECC9F3942E4B}">
                  <a14:imgProps xmlns:a14="http://schemas.microsoft.com/office/drawing/2010/main">
                    <a14:imgLayer r:embed="rId6">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C85730AB-AD7D-4E42-81D6-24FBE3FBC55E}"/>
              </a:ext>
            </a:extLst>
          </p:cNvPr>
          <p:cNvSpPr>
            <a:spLocks noGrp="1"/>
          </p:cNvSpPr>
          <p:nvPr>
            <p:ph idx="1"/>
          </p:nvPr>
        </p:nvSpPr>
        <p:spPr>
          <a:xfrm>
            <a:off x="6081089" y="725394"/>
            <a:ext cx="5142658" cy="5407212"/>
          </a:xfrm>
        </p:spPr>
        <p:txBody>
          <a:bodyPr anchor="ctr">
            <a:normAutofit/>
          </a:bodyPr>
          <a:lstStyle/>
          <a:p>
            <a:pPr marL="0" indent="0">
              <a:buNone/>
            </a:pPr>
            <a:r>
              <a:rPr lang="en-US" dirty="0"/>
              <a:t>AANZFTA has a chapter on E-Commerce </a:t>
            </a:r>
            <a:r>
              <a:rPr lang="en-US" dirty="0">
                <a:sym typeface="Wingdings" pitchFamily="2" charset="2"/>
              </a:rPr>
              <a:t> cooperation, transparency and promotion of E-Commerce Regime</a:t>
            </a:r>
          </a:p>
          <a:p>
            <a:endParaRPr lang="en-US" dirty="0">
              <a:sym typeface="Wingdings" pitchFamily="2" charset="2"/>
            </a:endParaRPr>
          </a:p>
          <a:p>
            <a:pPr marL="0" indent="0">
              <a:buNone/>
            </a:pPr>
            <a:r>
              <a:rPr lang="en-US" b="1" dirty="0">
                <a:sym typeface="Wingdings" pitchFamily="2" charset="2"/>
              </a:rPr>
              <a:t>Challenges: </a:t>
            </a:r>
          </a:p>
          <a:p>
            <a:pPr marL="457200" indent="-457200">
              <a:buFont typeface="+mj-lt"/>
              <a:buAutoNum type="arabicPeriod"/>
            </a:pPr>
            <a:r>
              <a:rPr lang="en-US" dirty="0"/>
              <a:t>Market Access Commitments : prohibition of customs duty, fee or charge on digital products, trans-border data flow and data localization;</a:t>
            </a:r>
          </a:p>
          <a:p>
            <a:pPr marL="457200" indent="-457200">
              <a:buFont typeface="+mj-lt"/>
              <a:buAutoNum type="arabicPeriod"/>
            </a:pPr>
            <a:r>
              <a:rPr lang="en-US" dirty="0"/>
              <a:t>Commitments with respect to transfer technology</a:t>
            </a:r>
            <a:r>
              <a:rPr lang="en-CA" dirty="0"/>
              <a:t>, access to the source code, encryption, and technological neutrality.</a:t>
            </a:r>
          </a:p>
          <a:p>
            <a:pPr marL="457200" indent="-457200">
              <a:buFont typeface="+mj-lt"/>
              <a:buAutoNum type="arabicPeriod"/>
            </a:pPr>
            <a:endParaRPr lang="en-US" dirty="0"/>
          </a:p>
        </p:txBody>
      </p:sp>
    </p:spTree>
    <p:extLst>
      <p:ext uri="{BB962C8B-B14F-4D97-AF65-F5344CB8AC3E}">
        <p14:creationId xmlns:p14="http://schemas.microsoft.com/office/powerpoint/2010/main" val="39556342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943D298-0548-4C7A-870B-7594104F82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1"/>
            <a:ext cx="12188952" cy="68580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2" name="Rectangle 11">
            <a:extLst>
              <a:ext uri="{FF2B5EF4-FFF2-40B4-BE49-F238E27FC236}">
                <a16:creationId xmlns:a16="http://schemas.microsoft.com/office/drawing/2014/main" id="{FF7B26C5-D249-4988-B86B-5A3D9E7BD9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0" y="0"/>
            <a:ext cx="12188952" cy="6858000"/>
          </a:xfrm>
          <a:prstGeom prst="rect">
            <a:avLst/>
          </a:prstGeom>
          <a:blipFill dpi="0" rotWithShape="1">
            <a:blip r:embed="rId3">
              <a:alphaModFix amt="45000"/>
              <a:lum bright="70000" contrast="-70000"/>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9C99B2D-F9A9-4C4C-B97B-1EB16C96E524}"/>
              </a:ext>
            </a:extLst>
          </p:cNvPr>
          <p:cNvSpPr>
            <a:spLocks noGrp="1"/>
          </p:cNvSpPr>
          <p:nvPr>
            <p:ph type="title"/>
          </p:nvPr>
        </p:nvSpPr>
        <p:spPr>
          <a:xfrm>
            <a:off x="1069848" y="484632"/>
            <a:ext cx="10058400" cy="1609344"/>
          </a:xfrm>
        </p:spPr>
        <p:txBody>
          <a:bodyPr>
            <a:normAutofit/>
          </a:bodyPr>
          <a:lstStyle/>
          <a:p>
            <a:r>
              <a:rPr lang="en-US"/>
              <a:t>MOVEMENT OF NATURAL PERSONS</a:t>
            </a:r>
            <a:endParaRPr lang="en-US" dirty="0"/>
          </a:p>
        </p:txBody>
      </p:sp>
      <p:grpSp>
        <p:nvGrpSpPr>
          <p:cNvPr id="14" name="Group 13">
            <a:extLst>
              <a:ext uri="{FF2B5EF4-FFF2-40B4-BE49-F238E27FC236}">
                <a16:creationId xmlns:a16="http://schemas.microsoft.com/office/drawing/2014/main" id="{46FDAED0-8B04-4181-B3D3-EA0A93C6659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361456" y="6195813"/>
            <a:chExt cx="548640" cy="548640"/>
          </a:xfrm>
        </p:grpSpPr>
        <p:sp>
          <p:nvSpPr>
            <p:cNvPr id="15" name="Oval 14">
              <a:extLst>
                <a:ext uri="{FF2B5EF4-FFF2-40B4-BE49-F238E27FC236}">
                  <a16:creationId xmlns:a16="http://schemas.microsoft.com/office/drawing/2014/main" id="{161B6F0D-567B-4CFA-BF50-79FDAC6EBD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6" name="Oval 15">
              <a:extLst>
                <a:ext uri="{FF2B5EF4-FFF2-40B4-BE49-F238E27FC236}">
                  <a16:creationId xmlns:a16="http://schemas.microsoft.com/office/drawing/2014/main" id="{8CE5D194-0A7E-49A6-B737-F71C1B3960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graphicFrame>
        <p:nvGraphicFramePr>
          <p:cNvPr id="5" name="Content Placeholder 2">
            <a:extLst>
              <a:ext uri="{FF2B5EF4-FFF2-40B4-BE49-F238E27FC236}">
                <a16:creationId xmlns:a16="http://schemas.microsoft.com/office/drawing/2014/main" id="{C0037EEE-2F03-430B-987D-C2BD0C5F64E7}"/>
              </a:ext>
            </a:extLst>
          </p:cNvPr>
          <p:cNvGraphicFramePr>
            <a:graphicFrameLocks noGrp="1"/>
          </p:cNvGraphicFramePr>
          <p:nvPr>
            <p:ph idx="1"/>
            <p:extLst>
              <p:ext uri="{D42A27DB-BD31-4B8C-83A1-F6EECF244321}">
                <p14:modId xmlns:p14="http://schemas.microsoft.com/office/powerpoint/2010/main" val="1796730570"/>
              </p:ext>
            </p:extLst>
          </p:nvPr>
        </p:nvGraphicFramePr>
        <p:xfrm>
          <a:off x="1069848" y="2121408"/>
          <a:ext cx="10058400" cy="4050792"/>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20970200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39092-9C80-CE48-AE3A-97D76932CE10}"/>
              </a:ext>
            </a:extLst>
          </p:cNvPr>
          <p:cNvSpPr>
            <a:spLocks noGrp="1"/>
          </p:cNvSpPr>
          <p:nvPr>
            <p:ph type="title"/>
          </p:nvPr>
        </p:nvSpPr>
        <p:spPr/>
        <p:txBody>
          <a:bodyPr/>
          <a:lstStyle/>
          <a:p>
            <a:r>
              <a:rPr lang="en-US" dirty="0"/>
              <a:t>Financial Services</a:t>
            </a:r>
          </a:p>
        </p:txBody>
      </p:sp>
      <p:graphicFrame>
        <p:nvGraphicFramePr>
          <p:cNvPr id="4" name="Content Placeholder 3">
            <a:extLst>
              <a:ext uri="{FF2B5EF4-FFF2-40B4-BE49-F238E27FC236}">
                <a16:creationId xmlns:a16="http://schemas.microsoft.com/office/drawing/2014/main" id="{B1F8A940-2014-1945-9F22-290B5A97C885}"/>
              </a:ext>
            </a:extLst>
          </p:cNvPr>
          <p:cNvGraphicFramePr>
            <a:graphicFrameLocks noGrp="1"/>
          </p:cNvGraphicFramePr>
          <p:nvPr>
            <p:ph idx="1"/>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303776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891</TotalTime>
  <Words>1717</Words>
  <Application>Microsoft Office PowerPoint</Application>
  <PresentationFormat>Widescreen</PresentationFormat>
  <Paragraphs>151</Paragraphs>
  <Slides>13</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Calibri</vt:lpstr>
      <vt:lpstr>Rockwell</vt:lpstr>
      <vt:lpstr>Rockwell Condensed</vt:lpstr>
      <vt:lpstr>Rockwell Extra Bold</vt:lpstr>
      <vt:lpstr>Wingdings</vt:lpstr>
      <vt:lpstr>Wood Type</vt:lpstr>
      <vt:lpstr>  ASEAN-CANADA FREE TRADE AGREEMENT:  POTENTIALS g AND CHALLENGES    </vt:lpstr>
      <vt:lpstr> THE NINTH AEM-CANADA CONSULTATIONS  29 August 2020 </vt:lpstr>
      <vt:lpstr>LEVEL OF AMBITION</vt:lpstr>
      <vt:lpstr>Potentials gaps </vt:lpstr>
      <vt:lpstr>NON-TARIFF MEASURES (NTM’S)</vt:lpstr>
      <vt:lpstr>Investment</vt:lpstr>
      <vt:lpstr>E-COMMERCE</vt:lpstr>
      <vt:lpstr>MOVEMENT OF NATURAL PERSONS</vt:lpstr>
      <vt:lpstr>Financial Services</vt:lpstr>
      <vt:lpstr>INTELlECTUAL PROPERTY</vt:lpstr>
      <vt:lpstr>GOVERNMENT PROCUREMENT</vt:lpstr>
      <vt:lpstr>SUSTAINABLE DEVELOPMENT/ENVIRONMENT/GENDER / INDIGENOUS PEOPLE</vt:lpstr>
      <vt:lpstr>ECONOMIC / TECHNICAL ASSISTANCE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ASEAN-CANADA FREE TRADE AGREEMENT:  POTENTIALS g AND CHALLENGES</dc:title>
  <dc:creator>Admin Admin</dc:creator>
  <cp:lastModifiedBy>aurora pangestu</cp:lastModifiedBy>
  <cp:revision>14</cp:revision>
  <dcterms:created xsi:type="dcterms:W3CDTF">2020-09-13T22:56:38Z</dcterms:created>
  <dcterms:modified xsi:type="dcterms:W3CDTF">2020-09-15T00:37:29Z</dcterms:modified>
</cp:coreProperties>
</file>